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14" r:id="rId2"/>
    <p:sldId id="409" r:id="rId3"/>
    <p:sldId id="411" r:id="rId4"/>
    <p:sldId id="412" r:id="rId5"/>
    <p:sldId id="413" r:id="rId6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A954EDF1-1C08-492E-AC70-4597821BC6BD}">
          <p14:sldIdLst/>
        </p14:section>
        <p14:section name="Sección sin título" id="{2C8F0B41-88E0-42CA-8A5A-058643A30600}">
          <p14:sldIdLst>
            <p14:sldId id="414"/>
            <p14:sldId id="409"/>
            <p14:sldId id="411"/>
            <p14:sldId id="412"/>
            <p14:sldId id="4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BFBFBF"/>
    <a:srgbClr val="7F7F7F"/>
    <a:srgbClr val="FF6600"/>
    <a:srgbClr val="001849"/>
    <a:srgbClr val="003F79"/>
    <a:srgbClr val="003C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1E7EF9-FEA6-449E-B6E1-E433FF2DA017}" v="95" dt="2026-05-12T20:39:25.5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5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1ED21-5952-498F-ACCE-269170262FFA}" type="datetimeFigureOut">
              <a:rPr lang="es-EC" smtClean="0"/>
              <a:t>15/5/2026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15429-C7AD-45C9-85A7-601B299B960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98522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A8B08-C51A-6A57-5D82-1087E824B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CC1CFEB-A1A1-8CD9-A4F0-5C7686F086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B9B86AF-4DE0-E454-E2A7-F4E810FFF2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A3C50BF-11B3-EC89-F30E-0FAF92039B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C0D2B-3B2A-6843-8BB2-DC517C07D247}" type="slidenum">
              <a:rPr lang="es-EC" smtClean="0"/>
              <a:t>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35558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A6FCB-6017-83A9-46CC-4E3C131FB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4027DCD-070C-4013-FE6F-B96925B15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F3BEDE5-341E-3BF8-3240-F30617982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BC87446-0BA8-DAF0-1851-747FD46F3E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C0D2B-3B2A-6843-8BB2-DC517C07D247}" type="slidenum">
              <a:rPr lang="es-EC" smtClean="0"/>
              <a:t>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02835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78555-98F3-E126-6D59-AB3B496D5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50387A2-6E70-BEFC-92E5-C02B244572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5ED7CA9-E988-6821-98B4-D4B2C4B4E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CDFE5E-D6BC-DC32-542B-2C09AAC47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C0D2B-3B2A-6843-8BB2-DC517C07D24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42384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8704A-C9E4-99D4-1B54-B78813F6C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4BD9A79-3853-BAE0-B0F7-FFEF082068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EA1005-6697-8BD2-CC4A-C9A40CFD44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3E48AD7-6ACB-F5D0-F0F7-35876831DF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C0D2B-3B2A-6843-8BB2-DC517C07D24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41454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A6E3F2-1818-40FA-BDA0-D8E9D30D5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FF2112-7DF8-4788-902E-819F46C11D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CD8831-A9A3-41DD-B10A-1990266A0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72C0-E26A-403A-A70D-172750F3C0AE}" type="datetimeFigureOut">
              <a:rPr lang="es-EC" smtClean="0"/>
              <a:t>15/5/2026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B9CAE7-6D7C-42E1-8BF6-9B5068B27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A3DD89-11D2-4AD0-A8A3-BD9C104D3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910B-AB12-401F-84CB-B48CE27C11E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59438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4459D6-1DCC-42A4-BBC8-9AFCA6A4A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2A5222-42E6-414B-885B-3484CE6C3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A89AFC-BAD0-4243-83AC-57A0EF36D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72C0-E26A-403A-A70D-172750F3C0AE}" type="datetimeFigureOut">
              <a:rPr lang="es-EC" smtClean="0"/>
              <a:t>15/5/2026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8B4D99-0480-4AF9-AC47-7EAA70F22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49BE0E-7FE1-4C72-A7DF-DBC8A06A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910B-AB12-401F-84CB-B48CE27C11E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396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0FAAE3-2C80-493C-8BB2-802E14D6B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03DD5D-142E-4E87-AD41-A6D393220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45C182-34C4-408C-B864-C9C9D4F1D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72C0-E26A-403A-A70D-172750F3C0AE}" type="datetimeFigureOut">
              <a:rPr lang="es-EC" smtClean="0"/>
              <a:t>15/5/2026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C790E6-B0DB-4F72-AEA9-35A28B1B9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C020FF-C6E9-46F0-8074-85D81A963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910B-AB12-401F-84CB-B48CE27C11E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8606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A7841C-C86C-4FFA-BD06-84BF5C1FE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6DDFDE-90F3-4689-989A-6393858E1B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97F3C6F-607D-4189-BC85-2FF7D02F5C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3EE56A-E707-4AD3-8766-3DEFB5F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72C0-E26A-403A-A70D-172750F3C0AE}" type="datetimeFigureOut">
              <a:rPr lang="es-EC" smtClean="0"/>
              <a:t>15/5/2026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74BC9C-6B61-47F2-9936-96E29D4C7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2DEFCE-3830-41F9-BF05-34F18A264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910B-AB12-401F-84CB-B48CE27C11E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33702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2A2BF0-BD6B-499B-9617-96F7CD105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042138A-3D48-459A-B6AF-667F651A8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09B9EB-E672-43E9-8AD1-27AEDEC89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368513E-BC0E-4822-82AF-18CE1D52E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7E02A3-BDF1-4270-9BC5-EB8034359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85D661F-DDC7-4B1C-9C07-3C0330B39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72C0-E26A-403A-A70D-172750F3C0AE}" type="datetimeFigureOut">
              <a:rPr lang="es-EC" smtClean="0"/>
              <a:t>15/5/2026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9ACC77D-FD14-4D51-B8CC-6552A540D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708DE8A-8E61-4C4C-9149-ED5762C6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910B-AB12-401F-84CB-B48CE27C11E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8254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64DDA1-7E3B-4E2A-BA7C-682F78255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AB2617E-8E7F-4344-8605-CCF76335D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72C0-E26A-403A-A70D-172750F3C0AE}" type="datetimeFigureOut">
              <a:rPr lang="es-EC" smtClean="0"/>
              <a:t>15/5/2026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A2C1C56-3667-4E3C-A417-F2CF1ED36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593771-7348-4D89-A40C-837D012CD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910B-AB12-401F-84CB-B48CE27C11E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29207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7AA0975-385C-4A9D-B7B8-F79712865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72C0-E26A-403A-A70D-172750F3C0AE}" type="datetimeFigureOut">
              <a:rPr lang="es-EC" smtClean="0"/>
              <a:t>15/5/2026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F56B5FD-B688-4EA9-8302-8FB46B371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76DA088-B65E-47AD-9574-EFBBEFEE7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910B-AB12-401F-84CB-B48CE27C11E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34837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710552-3E6E-4B78-81EE-68A489CEE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9B220F-4F15-48BB-BD61-64CFDAF7E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1EEBB78-6A28-44BD-9F35-4C5F637471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05279F5-70A3-48FA-9C81-52214655A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72C0-E26A-403A-A70D-172750F3C0AE}" type="datetimeFigureOut">
              <a:rPr lang="es-EC" smtClean="0"/>
              <a:t>15/5/2026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EF8FFB-60C7-4EFC-92C1-E06E5C627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4C2A18-A9C5-4DC0-975D-C2DC635A8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910B-AB12-401F-84CB-B48CE27C11E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6323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5AC10E-D538-461B-9F0D-2452E24E0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0E7C4C2-191D-4821-9E43-BE64F8BEA3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C0AB597-21A6-40E5-9889-DB2E272AA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2D2999-CA0C-4747-A5F3-728EC8A25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72C0-E26A-403A-A70D-172750F3C0AE}" type="datetimeFigureOut">
              <a:rPr lang="es-EC" smtClean="0"/>
              <a:t>15/5/2026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40EEEF1-A8CD-457A-A0E0-4A09048EC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CDE786-82E3-47A2-A352-2EC2C7DC4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910B-AB12-401F-84CB-B48CE27C11E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72972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797EC9-B9B5-4B3D-AFEC-4A391EBD2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EFF38E-0CF9-4AE9-B555-2895372443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0CE0B8-DB25-425A-9B97-BF5E48483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72C0-E26A-403A-A70D-172750F3C0AE}" type="datetimeFigureOut">
              <a:rPr lang="es-EC" smtClean="0"/>
              <a:t>15/5/2026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CDE4FE-A90E-4D16-9DEC-FE8187E78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F5E547-1EB0-4F91-B013-D54B9ED14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910B-AB12-401F-84CB-B48CE27C11E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95959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736ED2F-7214-4576-812A-906AE841D4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731A25-AE54-4027-8648-4210DAF59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44F9DA-0DA7-4AB0-98F0-41365F602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72C0-E26A-403A-A70D-172750F3C0AE}" type="datetimeFigureOut">
              <a:rPr lang="es-EC" smtClean="0"/>
              <a:t>15/5/2026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6AA659-2A57-4C29-BF8A-2C94B8EAD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4313E2-D479-440B-816C-521923555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B910B-AB12-401F-84CB-B48CE27C11E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42978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50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4AC41E-1394-4789-B4A6-82E7FEA99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D7A06C-1497-4732-BED6-7EBC98B18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E624FD-7FE4-4413-9AD1-2704F19EB1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C72C0-E26A-403A-A70D-172750F3C0AE}" type="datetimeFigureOut">
              <a:rPr lang="es-EC" smtClean="0"/>
              <a:t>15/5/2026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6F1F9C-A595-490F-B50F-DC01C4C82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074610-82BE-4F6D-8767-20E1D5DB3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B910B-AB12-401F-84CB-B48CE27C11E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77716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9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CA61DFE-0213-F303-F2CB-0C43AF220C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00"/>
          <a:stretch/>
        </p:blipFill>
        <p:spPr>
          <a:xfrm>
            <a:off x="7086601" y="1070"/>
            <a:ext cx="5110702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03B38EAC-BBEC-E232-2A95-DA285C22B273}"/>
              </a:ext>
            </a:extLst>
          </p:cNvPr>
          <p:cNvSpPr/>
          <p:nvPr/>
        </p:nvSpPr>
        <p:spPr>
          <a:xfrm>
            <a:off x="7340366" y="6434"/>
            <a:ext cx="4851634" cy="6856930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" name="Forma libre: forma 3">
            <a:extLst>
              <a:ext uri="{FF2B5EF4-FFF2-40B4-BE49-F238E27FC236}">
                <a16:creationId xmlns:a16="http://schemas.microsoft.com/office/drawing/2014/main" id="{BB5E1366-2409-E9C6-AF70-71F1BA096188}"/>
              </a:ext>
            </a:extLst>
          </p:cNvPr>
          <p:cNvSpPr/>
          <p:nvPr/>
        </p:nvSpPr>
        <p:spPr>
          <a:xfrm>
            <a:off x="62155" y="-18732"/>
            <a:ext cx="8754718" cy="6858000"/>
          </a:xfrm>
          <a:custGeom>
            <a:avLst/>
            <a:gdLst>
              <a:gd name="connsiteX0" fmla="*/ 0 w 8754718"/>
              <a:gd name="connsiteY0" fmla="*/ 0 h 6858000"/>
              <a:gd name="connsiteX1" fmla="*/ 7829984 w 8754718"/>
              <a:gd name="connsiteY1" fmla="*/ 0 h 6858000"/>
              <a:gd name="connsiteX2" fmla="*/ 7951714 w 8754718"/>
              <a:gd name="connsiteY2" fmla="*/ 172984 h 6858000"/>
              <a:gd name="connsiteX3" fmla="*/ 8754718 w 8754718"/>
              <a:gd name="connsiteY3" fmla="*/ 3333750 h 6858000"/>
              <a:gd name="connsiteX4" fmla="*/ 7691202 w 8754718"/>
              <a:gd name="connsiteY4" fmla="*/ 6847363 h 6858000"/>
              <a:gd name="connsiteX5" fmla="*/ 7681612 w 8754718"/>
              <a:gd name="connsiteY5" fmla="*/ 6858000 h 6858000"/>
              <a:gd name="connsiteX6" fmla="*/ 0 w 875471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54718" h="6858000">
                <a:moveTo>
                  <a:pt x="0" y="0"/>
                </a:moveTo>
                <a:lnTo>
                  <a:pt x="7829984" y="0"/>
                </a:lnTo>
                <a:lnTo>
                  <a:pt x="7951714" y="172984"/>
                </a:lnTo>
                <a:cubicBezTo>
                  <a:pt x="8443760" y="941305"/>
                  <a:pt x="8754718" y="2072461"/>
                  <a:pt x="8754718" y="3333750"/>
                </a:cubicBezTo>
                <a:cubicBezTo>
                  <a:pt x="8754718" y="4805255"/>
                  <a:pt x="8331469" y="6099633"/>
                  <a:pt x="7691202" y="6847363"/>
                </a:cubicBezTo>
                <a:lnTo>
                  <a:pt x="7681612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C" dirty="0"/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BEB9865A-07FB-2E54-546A-9C86795F189B}"/>
              </a:ext>
            </a:extLst>
          </p:cNvPr>
          <p:cNvSpPr/>
          <p:nvPr/>
        </p:nvSpPr>
        <p:spPr>
          <a:xfrm>
            <a:off x="60998" y="3619"/>
            <a:ext cx="8754718" cy="6858000"/>
          </a:xfrm>
          <a:custGeom>
            <a:avLst/>
            <a:gdLst>
              <a:gd name="connsiteX0" fmla="*/ 0 w 8754718"/>
              <a:gd name="connsiteY0" fmla="*/ 0 h 6858000"/>
              <a:gd name="connsiteX1" fmla="*/ 7829984 w 8754718"/>
              <a:gd name="connsiteY1" fmla="*/ 0 h 6858000"/>
              <a:gd name="connsiteX2" fmla="*/ 7951714 w 8754718"/>
              <a:gd name="connsiteY2" fmla="*/ 172984 h 6858000"/>
              <a:gd name="connsiteX3" fmla="*/ 8754718 w 8754718"/>
              <a:gd name="connsiteY3" fmla="*/ 3333750 h 6858000"/>
              <a:gd name="connsiteX4" fmla="*/ 7691202 w 8754718"/>
              <a:gd name="connsiteY4" fmla="*/ 6847363 h 6858000"/>
              <a:gd name="connsiteX5" fmla="*/ 7681612 w 8754718"/>
              <a:gd name="connsiteY5" fmla="*/ 6858000 h 6858000"/>
              <a:gd name="connsiteX6" fmla="*/ 0 w 875471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54718" h="6858000">
                <a:moveTo>
                  <a:pt x="0" y="0"/>
                </a:moveTo>
                <a:lnTo>
                  <a:pt x="7829984" y="0"/>
                </a:lnTo>
                <a:lnTo>
                  <a:pt x="7951714" y="172984"/>
                </a:lnTo>
                <a:cubicBezTo>
                  <a:pt x="8443760" y="941305"/>
                  <a:pt x="8754718" y="2072461"/>
                  <a:pt x="8754718" y="3333750"/>
                </a:cubicBezTo>
                <a:cubicBezTo>
                  <a:pt x="8754718" y="4805255"/>
                  <a:pt x="8331469" y="6099633"/>
                  <a:pt x="7691202" y="6847363"/>
                </a:cubicBezTo>
                <a:lnTo>
                  <a:pt x="768161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060">
              <a:alpha val="7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C" dirty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F0FBDBE3-9955-7DB7-7775-CE15FF4BA6CB}"/>
              </a:ext>
            </a:extLst>
          </p:cNvPr>
          <p:cNvGrpSpPr/>
          <p:nvPr/>
        </p:nvGrpSpPr>
        <p:grpSpPr>
          <a:xfrm>
            <a:off x="40292" y="7772"/>
            <a:ext cx="6037061" cy="6858000"/>
            <a:chOff x="-7568408" y="-18732"/>
            <a:chExt cx="6037061" cy="6858000"/>
          </a:xfrm>
        </p:grpSpPr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65AB714D-9C33-0627-EB60-8091152A6E09}"/>
                </a:ext>
              </a:extLst>
            </p:cNvPr>
            <p:cNvSpPr/>
            <p:nvPr/>
          </p:nvSpPr>
          <p:spPr>
            <a:xfrm>
              <a:off x="-7546788" y="-18732"/>
              <a:ext cx="5996391" cy="6858000"/>
            </a:xfrm>
            <a:custGeom>
              <a:avLst/>
              <a:gdLst>
                <a:gd name="connsiteX0" fmla="*/ 0 w 5996391"/>
                <a:gd name="connsiteY0" fmla="*/ 0 h 6858000"/>
                <a:gd name="connsiteX1" fmla="*/ 5071657 w 5996391"/>
                <a:gd name="connsiteY1" fmla="*/ 0 h 6858000"/>
                <a:gd name="connsiteX2" fmla="*/ 5193387 w 5996391"/>
                <a:gd name="connsiteY2" fmla="*/ 172984 h 6858000"/>
                <a:gd name="connsiteX3" fmla="*/ 5996391 w 5996391"/>
                <a:gd name="connsiteY3" fmla="*/ 3333750 h 6858000"/>
                <a:gd name="connsiteX4" fmla="*/ 4932875 w 5996391"/>
                <a:gd name="connsiteY4" fmla="*/ 6847363 h 6858000"/>
                <a:gd name="connsiteX5" fmla="*/ 4923285 w 5996391"/>
                <a:gd name="connsiteY5" fmla="*/ 6858000 h 6858000"/>
                <a:gd name="connsiteX6" fmla="*/ 0 w 5996391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96391" h="6858000">
                  <a:moveTo>
                    <a:pt x="0" y="0"/>
                  </a:moveTo>
                  <a:lnTo>
                    <a:pt x="5071657" y="0"/>
                  </a:lnTo>
                  <a:lnTo>
                    <a:pt x="5193387" y="172984"/>
                  </a:lnTo>
                  <a:cubicBezTo>
                    <a:pt x="5685433" y="941305"/>
                    <a:pt x="5996391" y="2072461"/>
                    <a:pt x="5996391" y="3333750"/>
                  </a:cubicBezTo>
                  <a:cubicBezTo>
                    <a:pt x="5996391" y="4805255"/>
                    <a:pt x="5573142" y="6099633"/>
                    <a:pt x="4932875" y="6847363"/>
                  </a:cubicBezTo>
                  <a:lnTo>
                    <a:pt x="4923285" y="6858000"/>
                  </a:lnTo>
                  <a:lnTo>
                    <a:pt x="0" y="6858000"/>
                  </a:ln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EC" dirty="0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47B65EF2-F523-8281-0D2E-9E946121EB7A}"/>
                </a:ext>
              </a:extLst>
            </p:cNvPr>
            <p:cNvSpPr/>
            <p:nvPr/>
          </p:nvSpPr>
          <p:spPr>
            <a:xfrm>
              <a:off x="-7568408" y="-18732"/>
              <a:ext cx="6037061" cy="6858000"/>
            </a:xfrm>
            <a:custGeom>
              <a:avLst/>
              <a:gdLst>
                <a:gd name="connsiteX0" fmla="*/ 0 w 6037061"/>
                <a:gd name="connsiteY0" fmla="*/ 0 h 6858000"/>
                <a:gd name="connsiteX1" fmla="*/ 5112327 w 6037061"/>
                <a:gd name="connsiteY1" fmla="*/ 0 h 6858000"/>
                <a:gd name="connsiteX2" fmla="*/ 5234057 w 6037061"/>
                <a:gd name="connsiteY2" fmla="*/ 172984 h 6858000"/>
                <a:gd name="connsiteX3" fmla="*/ 6037061 w 6037061"/>
                <a:gd name="connsiteY3" fmla="*/ 3333750 h 6858000"/>
                <a:gd name="connsiteX4" fmla="*/ 4973545 w 6037061"/>
                <a:gd name="connsiteY4" fmla="*/ 6847363 h 6858000"/>
                <a:gd name="connsiteX5" fmla="*/ 4963955 w 6037061"/>
                <a:gd name="connsiteY5" fmla="*/ 6858000 h 6858000"/>
                <a:gd name="connsiteX6" fmla="*/ 0 w 6037061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37061" h="6858000">
                  <a:moveTo>
                    <a:pt x="0" y="0"/>
                  </a:moveTo>
                  <a:lnTo>
                    <a:pt x="5112327" y="0"/>
                  </a:lnTo>
                  <a:lnTo>
                    <a:pt x="5234057" y="172984"/>
                  </a:lnTo>
                  <a:cubicBezTo>
                    <a:pt x="5726103" y="941305"/>
                    <a:pt x="6037061" y="2072461"/>
                    <a:pt x="6037061" y="3333750"/>
                  </a:cubicBezTo>
                  <a:cubicBezTo>
                    <a:pt x="6037061" y="4805255"/>
                    <a:pt x="5613812" y="6099633"/>
                    <a:pt x="4973545" y="6847363"/>
                  </a:cubicBezTo>
                  <a:lnTo>
                    <a:pt x="496395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02060">
                <a:alpha val="7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EC" dirty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7DE21EB6-08FB-252B-54C9-1E9CA2E1E803}"/>
              </a:ext>
            </a:extLst>
          </p:cNvPr>
          <p:cNvGrpSpPr/>
          <p:nvPr/>
        </p:nvGrpSpPr>
        <p:grpSpPr>
          <a:xfrm>
            <a:off x="11696" y="7772"/>
            <a:ext cx="3193059" cy="6858000"/>
            <a:chOff x="-13590365" y="-18732"/>
            <a:chExt cx="3193059" cy="6858000"/>
          </a:xfrm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7F877BCE-005B-1500-0E50-F279BBA801E5}"/>
                </a:ext>
              </a:extLst>
            </p:cNvPr>
            <p:cNvSpPr/>
            <p:nvPr/>
          </p:nvSpPr>
          <p:spPr>
            <a:xfrm>
              <a:off x="-13571621" y="-18732"/>
              <a:ext cx="3174315" cy="6858000"/>
            </a:xfrm>
            <a:custGeom>
              <a:avLst/>
              <a:gdLst>
                <a:gd name="connsiteX0" fmla="*/ 0 w 3174315"/>
                <a:gd name="connsiteY0" fmla="*/ 0 h 6858000"/>
                <a:gd name="connsiteX1" fmla="*/ 2249581 w 3174315"/>
                <a:gd name="connsiteY1" fmla="*/ 0 h 6858000"/>
                <a:gd name="connsiteX2" fmla="*/ 2371311 w 3174315"/>
                <a:gd name="connsiteY2" fmla="*/ 172984 h 6858000"/>
                <a:gd name="connsiteX3" fmla="*/ 3174315 w 3174315"/>
                <a:gd name="connsiteY3" fmla="*/ 3333750 h 6858000"/>
                <a:gd name="connsiteX4" fmla="*/ 2110799 w 3174315"/>
                <a:gd name="connsiteY4" fmla="*/ 6847363 h 6858000"/>
                <a:gd name="connsiteX5" fmla="*/ 2101209 w 3174315"/>
                <a:gd name="connsiteY5" fmla="*/ 6858000 h 6858000"/>
                <a:gd name="connsiteX6" fmla="*/ 0 w 3174315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4315" h="6858000">
                  <a:moveTo>
                    <a:pt x="0" y="0"/>
                  </a:moveTo>
                  <a:lnTo>
                    <a:pt x="2249581" y="0"/>
                  </a:lnTo>
                  <a:lnTo>
                    <a:pt x="2371311" y="172984"/>
                  </a:lnTo>
                  <a:cubicBezTo>
                    <a:pt x="2863357" y="941305"/>
                    <a:pt x="3174315" y="2072461"/>
                    <a:pt x="3174315" y="3333750"/>
                  </a:cubicBezTo>
                  <a:cubicBezTo>
                    <a:pt x="3174315" y="4805255"/>
                    <a:pt x="2751066" y="6099633"/>
                    <a:pt x="2110799" y="6847363"/>
                  </a:cubicBezTo>
                  <a:lnTo>
                    <a:pt x="2101209" y="6858000"/>
                  </a:lnTo>
                  <a:lnTo>
                    <a:pt x="0" y="6858000"/>
                  </a:lnTo>
                  <a:close/>
                </a:path>
              </a:pathLst>
            </a:custGeom>
            <a:blipFill dpi="0" rotWithShape="1">
              <a:blip r:embed="rId5">
                <a:alphaModFix amt="86000"/>
              </a:blip>
              <a:srcRect/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EC" dirty="0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8E5ECDEB-A4DB-F5EB-B272-BDB6FF0DF364}"/>
                </a:ext>
              </a:extLst>
            </p:cNvPr>
            <p:cNvSpPr/>
            <p:nvPr/>
          </p:nvSpPr>
          <p:spPr>
            <a:xfrm>
              <a:off x="-13590365" y="-18732"/>
              <a:ext cx="3190183" cy="6858000"/>
            </a:xfrm>
            <a:custGeom>
              <a:avLst/>
              <a:gdLst>
                <a:gd name="connsiteX0" fmla="*/ 0 w 3190183"/>
                <a:gd name="connsiteY0" fmla="*/ 0 h 6858000"/>
                <a:gd name="connsiteX1" fmla="*/ 2265449 w 3190183"/>
                <a:gd name="connsiteY1" fmla="*/ 0 h 6858000"/>
                <a:gd name="connsiteX2" fmla="*/ 2387179 w 3190183"/>
                <a:gd name="connsiteY2" fmla="*/ 172984 h 6858000"/>
                <a:gd name="connsiteX3" fmla="*/ 3190183 w 3190183"/>
                <a:gd name="connsiteY3" fmla="*/ 3333750 h 6858000"/>
                <a:gd name="connsiteX4" fmla="*/ 2126667 w 3190183"/>
                <a:gd name="connsiteY4" fmla="*/ 6847363 h 6858000"/>
                <a:gd name="connsiteX5" fmla="*/ 2117077 w 3190183"/>
                <a:gd name="connsiteY5" fmla="*/ 6858000 h 6858000"/>
                <a:gd name="connsiteX6" fmla="*/ 0 w 3190183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0183" h="6858000">
                  <a:moveTo>
                    <a:pt x="0" y="0"/>
                  </a:moveTo>
                  <a:lnTo>
                    <a:pt x="2265449" y="0"/>
                  </a:lnTo>
                  <a:lnTo>
                    <a:pt x="2387179" y="172984"/>
                  </a:lnTo>
                  <a:cubicBezTo>
                    <a:pt x="2879225" y="941305"/>
                    <a:pt x="3190183" y="2072461"/>
                    <a:pt x="3190183" y="3333750"/>
                  </a:cubicBezTo>
                  <a:cubicBezTo>
                    <a:pt x="3190183" y="4805255"/>
                    <a:pt x="2766934" y="6099633"/>
                    <a:pt x="2126667" y="6847363"/>
                  </a:cubicBezTo>
                  <a:lnTo>
                    <a:pt x="211707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02060">
                <a:alpha val="7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EC" dirty="0"/>
            </a:p>
          </p:txBody>
        </p:sp>
      </p:grpSp>
      <p:sp>
        <p:nvSpPr>
          <p:cNvPr id="12" name="TextBox 14">
            <a:extLst>
              <a:ext uri="{FF2B5EF4-FFF2-40B4-BE49-F238E27FC236}">
                <a16:creationId xmlns:a16="http://schemas.microsoft.com/office/drawing/2014/main" id="{7D7BB426-935F-F947-52E4-FF849A56D01C}"/>
              </a:ext>
            </a:extLst>
          </p:cNvPr>
          <p:cNvSpPr txBox="1"/>
          <p:nvPr/>
        </p:nvSpPr>
        <p:spPr>
          <a:xfrm>
            <a:off x="8426844" y="6478953"/>
            <a:ext cx="3626893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zh-TW" altLang="es-EC" b="1" dirty="0">
                <a:solidFill>
                  <a:srgbClr val="002060"/>
                </a:solidFill>
              </a:rPr>
              <a:t>發電廠 專案投資機會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267C1C7-DE06-6A41-1E31-E10245AF4D6D}"/>
              </a:ext>
            </a:extLst>
          </p:cNvPr>
          <p:cNvSpPr txBox="1"/>
          <p:nvPr/>
        </p:nvSpPr>
        <p:spPr>
          <a:xfrm>
            <a:off x="8288594" y="5808019"/>
            <a:ext cx="38412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3800" b="1" dirty="0">
                <a:solidFill>
                  <a:schemeClr val="bg2">
                    <a:lumMod val="50000"/>
                  </a:schemeClr>
                </a:solidFill>
              </a:rPr>
              <a:t>“</a:t>
            </a:r>
            <a:r>
              <a:rPr lang="es-MX" sz="3800" b="1" dirty="0" err="1">
                <a:solidFill>
                  <a:schemeClr val="bg2">
                    <a:lumMod val="50000"/>
                  </a:schemeClr>
                </a:solidFill>
              </a:rPr>
              <a:t>Enerhydra</a:t>
            </a:r>
            <a:r>
              <a:rPr lang="es-MX" sz="3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ja-JP" altLang="es-EC" sz="3800" b="1" dirty="0">
                <a:solidFill>
                  <a:schemeClr val="bg2">
                    <a:lumMod val="50000"/>
                  </a:schemeClr>
                </a:solidFill>
              </a:rPr>
              <a:t>簡介</a:t>
            </a:r>
            <a:r>
              <a:rPr lang="es-MX" sz="3800" b="1" dirty="0">
                <a:solidFill>
                  <a:schemeClr val="bg2">
                    <a:lumMod val="50000"/>
                  </a:schemeClr>
                </a:solidFill>
              </a:rPr>
              <a:t>”</a:t>
            </a:r>
            <a:r>
              <a:rPr lang="es-MX" sz="3000" b="1" dirty="0">
                <a:solidFill>
                  <a:schemeClr val="bg2">
                    <a:lumMod val="50000"/>
                  </a:schemeClr>
                </a:solidFill>
              </a:rPr>
              <a:t>  </a:t>
            </a:r>
            <a:endParaRPr lang="es-EC" sz="3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4" name="Imagen 13" descr="Imagen que contiene Texto&#10;&#10;Descripción generada automáticamente">
            <a:extLst>
              <a:ext uri="{FF2B5EF4-FFF2-40B4-BE49-F238E27FC236}">
                <a16:creationId xmlns:a16="http://schemas.microsoft.com/office/drawing/2014/main" id="{53D9CCED-84C5-FE4E-3119-244CC7F76F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505" y="69749"/>
            <a:ext cx="2805277" cy="48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3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D9C39-96D3-54F9-3828-D17E84FDE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任意多边形 5">
            <a:extLst>
              <a:ext uri="{FF2B5EF4-FFF2-40B4-BE49-F238E27FC236}">
                <a16:creationId xmlns:a16="http://schemas.microsoft.com/office/drawing/2014/main" id="{2091B321-AE7C-6FA4-94EB-63CD13346AA4}"/>
              </a:ext>
            </a:extLst>
          </p:cNvPr>
          <p:cNvSpPr>
            <a:spLocks/>
          </p:cNvSpPr>
          <p:nvPr/>
        </p:nvSpPr>
        <p:spPr bwMode="auto">
          <a:xfrm>
            <a:off x="8151641" y="432561"/>
            <a:ext cx="1339562" cy="1087489"/>
          </a:xfrm>
          <a:custGeom>
            <a:avLst/>
            <a:gdLst>
              <a:gd name="T0" fmla="*/ 1362472 w 5537811"/>
              <a:gd name="T1" fmla="*/ 1470283 h 4447456"/>
              <a:gd name="T2" fmla="*/ 979180 w 5537811"/>
              <a:gd name="T3" fmla="*/ 1746131 h 4447456"/>
              <a:gd name="T4" fmla="*/ 507876 w 5537811"/>
              <a:gd name="T5" fmla="*/ 1948443 h 4447456"/>
              <a:gd name="T6" fmla="*/ 6856 w 5537811"/>
              <a:gd name="T7" fmla="*/ 2190383 h 4447456"/>
              <a:gd name="T8" fmla="*/ 65152 w 5537811"/>
              <a:gd name="T9" fmla="*/ 2629679 h 4447456"/>
              <a:gd name="T10" fmla="*/ 320040 w 5537811"/>
              <a:gd name="T11" fmla="*/ 2956203 h 4447456"/>
              <a:gd name="T12" fmla="*/ 252987 w 5537811"/>
              <a:gd name="T13" fmla="*/ 3358163 h 4447456"/>
              <a:gd name="T14" fmla="*/ 382529 w 5537811"/>
              <a:gd name="T15" fmla="*/ 3790603 h 4447456"/>
              <a:gd name="T16" fmla="*/ 653421 w 5537811"/>
              <a:gd name="T17" fmla="*/ 3936529 h 4447456"/>
              <a:gd name="T18" fmla="*/ 946414 w 5537811"/>
              <a:gd name="T19" fmla="*/ 3676303 h 4447456"/>
              <a:gd name="T20" fmla="*/ 1144157 w 5537811"/>
              <a:gd name="T21" fmla="*/ 3909095 h 4447456"/>
              <a:gd name="T22" fmla="*/ 1399050 w 5537811"/>
              <a:gd name="T23" fmla="*/ 4031779 h 4447456"/>
              <a:gd name="T24" fmla="*/ 1577743 w 5537811"/>
              <a:gd name="T25" fmla="*/ 4243239 h 4447456"/>
              <a:gd name="T26" fmla="*/ 1913028 w 5537811"/>
              <a:gd name="T27" fmla="*/ 4447456 h 4447456"/>
              <a:gd name="T28" fmla="*/ 2494151 w 5537811"/>
              <a:gd name="T29" fmla="*/ 4431358 h 4447456"/>
              <a:gd name="T30" fmla="*/ 2536443 w 5537811"/>
              <a:gd name="T31" fmla="*/ 4047307 h 4447456"/>
              <a:gd name="T32" fmla="*/ 2264191 w 5537811"/>
              <a:gd name="T33" fmla="*/ 3859992 h 4447456"/>
              <a:gd name="T34" fmla="*/ 2576924 w 5537811"/>
              <a:gd name="T35" fmla="*/ 3790603 h 4447456"/>
              <a:gd name="T36" fmla="*/ 2798971 w 5537811"/>
              <a:gd name="T37" fmla="*/ 3608398 h 4447456"/>
              <a:gd name="T38" fmla="*/ 3342147 w 5537811"/>
              <a:gd name="T39" fmla="*/ 3532262 h 4447456"/>
              <a:gd name="T40" fmla="*/ 3977025 w 5537811"/>
              <a:gd name="T41" fmla="*/ 3518471 h 4447456"/>
              <a:gd name="T42" fmla="*/ 4621873 w 5537811"/>
              <a:gd name="T43" fmla="*/ 3389313 h 4447456"/>
              <a:gd name="T44" fmla="*/ 4821996 w 5537811"/>
              <a:gd name="T45" fmla="*/ 3575740 h 4447456"/>
              <a:gd name="T46" fmla="*/ 5107946 w 5537811"/>
              <a:gd name="T47" fmla="*/ 3215284 h 4447456"/>
              <a:gd name="T48" fmla="*/ 5461611 w 5537811"/>
              <a:gd name="T49" fmla="*/ 2824088 h 4447456"/>
              <a:gd name="T50" fmla="*/ 5489616 w 5537811"/>
              <a:gd name="T51" fmla="*/ 2508424 h 4447456"/>
              <a:gd name="T52" fmla="*/ 5520572 w 5537811"/>
              <a:gd name="T53" fmla="*/ 2096369 h 4447456"/>
              <a:gd name="T54" fmla="*/ 5416938 w 5537811"/>
              <a:gd name="T55" fmla="*/ 1775371 h 4447456"/>
              <a:gd name="T56" fmla="*/ 5182335 w 5537811"/>
              <a:gd name="T57" fmla="*/ 1704504 h 4447456"/>
              <a:gd name="T58" fmla="*/ 5137662 w 5537811"/>
              <a:gd name="T59" fmla="*/ 1291209 h 4447456"/>
              <a:gd name="T60" fmla="*/ 5101943 w 5537811"/>
              <a:gd name="T61" fmla="*/ 957734 h 4447456"/>
              <a:gd name="T62" fmla="*/ 4979830 w 5537811"/>
              <a:gd name="T63" fmla="*/ 551011 h 4447456"/>
              <a:gd name="T64" fmla="*/ 4618921 w 5537811"/>
              <a:gd name="T65" fmla="*/ 327075 h 4447456"/>
              <a:gd name="T66" fmla="*/ 4208200 w 5537811"/>
              <a:gd name="T67" fmla="*/ 67419 h 4447456"/>
              <a:gd name="T68" fmla="*/ 4082088 w 5537811"/>
              <a:gd name="T69" fmla="*/ 300211 h 4447456"/>
              <a:gd name="T70" fmla="*/ 4032176 w 5537811"/>
              <a:gd name="T71" fmla="*/ 571103 h 4447456"/>
              <a:gd name="T72" fmla="*/ 4005217 w 5537811"/>
              <a:gd name="T73" fmla="*/ 226858 h 4447456"/>
              <a:gd name="T74" fmla="*/ 3738424 w 5537811"/>
              <a:gd name="T75" fmla="*/ 395843 h 4447456"/>
              <a:gd name="T76" fmla="*/ 3787572 w 5537811"/>
              <a:gd name="T77" fmla="*/ 747891 h 4447456"/>
              <a:gd name="T78" fmla="*/ 3684320 w 5537811"/>
              <a:gd name="T79" fmla="*/ 819899 h 4447456"/>
              <a:gd name="T80" fmla="*/ 3490392 w 5537811"/>
              <a:gd name="T81" fmla="*/ 613395 h 4447456"/>
              <a:gd name="T82" fmla="*/ 3054896 w 5537811"/>
              <a:gd name="T83" fmla="*/ 1135375 h 4447456"/>
              <a:gd name="T84" fmla="*/ 2484532 w 5537811"/>
              <a:gd name="T85" fmla="*/ 1192907 h 4447456"/>
              <a:gd name="T86" fmla="*/ 2007136 w 5537811"/>
              <a:gd name="T87" fmla="*/ 1346071 h 4447456"/>
              <a:gd name="T88" fmla="*/ 0 w 5537811"/>
              <a:gd name="T89" fmla="*/ 0 h 4447456"/>
              <a:gd name="T90" fmla="*/ 5537811 w 5537811"/>
              <a:gd name="T91" fmla="*/ 4447456 h 4447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T88" t="T89" r="T90" b="T91"/>
            <a:pathLst>
              <a:path w="5537811" h="4447456">
                <a:moveTo>
                  <a:pt x="1755231" y="1467416"/>
                </a:moveTo>
                <a:lnTo>
                  <a:pt x="1586508" y="1482095"/>
                </a:lnTo>
                <a:lnTo>
                  <a:pt x="1362472" y="1470283"/>
                </a:lnTo>
                <a:lnTo>
                  <a:pt x="1232168" y="1512575"/>
                </a:lnTo>
                <a:lnTo>
                  <a:pt x="1120532" y="1623447"/>
                </a:lnTo>
                <a:lnTo>
                  <a:pt x="979180" y="1746131"/>
                </a:lnTo>
                <a:lnTo>
                  <a:pt x="830208" y="1845191"/>
                </a:lnTo>
                <a:lnTo>
                  <a:pt x="683900" y="1849383"/>
                </a:lnTo>
                <a:lnTo>
                  <a:pt x="507876" y="1948443"/>
                </a:lnTo>
                <a:lnTo>
                  <a:pt x="381764" y="1998355"/>
                </a:lnTo>
                <a:lnTo>
                  <a:pt x="136396" y="2006739"/>
                </a:lnTo>
                <a:lnTo>
                  <a:pt x="6856" y="2190383"/>
                </a:lnTo>
                <a:lnTo>
                  <a:pt x="14476" y="2339355"/>
                </a:lnTo>
                <a:lnTo>
                  <a:pt x="0" y="2469659"/>
                </a:lnTo>
                <a:lnTo>
                  <a:pt x="65152" y="2629679"/>
                </a:lnTo>
                <a:lnTo>
                  <a:pt x="160784" y="2604155"/>
                </a:lnTo>
                <a:lnTo>
                  <a:pt x="252224" y="2787799"/>
                </a:lnTo>
                <a:lnTo>
                  <a:pt x="320040" y="2956203"/>
                </a:lnTo>
                <a:lnTo>
                  <a:pt x="205740" y="3094127"/>
                </a:lnTo>
                <a:lnTo>
                  <a:pt x="225172" y="3220239"/>
                </a:lnTo>
                <a:lnTo>
                  <a:pt x="252987" y="3358163"/>
                </a:lnTo>
                <a:lnTo>
                  <a:pt x="359667" y="3541043"/>
                </a:lnTo>
                <a:lnTo>
                  <a:pt x="323850" y="3629834"/>
                </a:lnTo>
                <a:lnTo>
                  <a:pt x="382529" y="3790603"/>
                </a:lnTo>
                <a:lnTo>
                  <a:pt x="473587" y="3937670"/>
                </a:lnTo>
                <a:lnTo>
                  <a:pt x="582554" y="3955579"/>
                </a:lnTo>
                <a:lnTo>
                  <a:pt x="653421" y="3936529"/>
                </a:lnTo>
                <a:lnTo>
                  <a:pt x="686188" y="3803179"/>
                </a:lnTo>
                <a:lnTo>
                  <a:pt x="785678" y="3691012"/>
                </a:lnTo>
                <a:lnTo>
                  <a:pt x="946414" y="3676303"/>
                </a:lnTo>
                <a:lnTo>
                  <a:pt x="1074431" y="3681636"/>
                </a:lnTo>
                <a:lnTo>
                  <a:pt x="1110249" y="3756695"/>
                </a:lnTo>
                <a:lnTo>
                  <a:pt x="1144157" y="3909095"/>
                </a:lnTo>
                <a:lnTo>
                  <a:pt x="1234074" y="3927004"/>
                </a:lnTo>
                <a:lnTo>
                  <a:pt x="1352566" y="3927004"/>
                </a:lnTo>
                <a:lnTo>
                  <a:pt x="1399050" y="4031779"/>
                </a:lnTo>
                <a:lnTo>
                  <a:pt x="1335426" y="4139605"/>
                </a:lnTo>
                <a:lnTo>
                  <a:pt x="1440201" y="4258097"/>
                </a:lnTo>
                <a:lnTo>
                  <a:pt x="1577743" y="4243239"/>
                </a:lnTo>
                <a:lnTo>
                  <a:pt x="1633752" y="4338489"/>
                </a:lnTo>
                <a:lnTo>
                  <a:pt x="1765961" y="4399831"/>
                </a:lnTo>
                <a:lnTo>
                  <a:pt x="1913028" y="4447456"/>
                </a:lnTo>
                <a:lnTo>
                  <a:pt x="2074953" y="4447456"/>
                </a:lnTo>
                <a:lnTo>
                  <a:pt x="2347356" y="4429522"/>
                </a:lnTo>
                <a:lnTo>
                  <a:pt x="2494151" y="4431358"/>
                </a:lnTo>
                <a:lnTo>
                  <a:pt x="2681103" y="4257477"/>
                </a:lnTo>
                <a:lnTo>
                  <a:pt x="2588261" y="4144938"/>
                </a:lnTo>
                <a:lnTo>
                  <a:pt x="2536443" y="4047307"/>
                </a:lnTo>
                <a:lnTo>
                  <a:pt x="2438142" y="3941292"/>
                </a:lnTo>
                <a:lnTo>
                  <a:pt x="2314318" y="3969866"/>
                </a:lnTo>
                <a:lnTo>
                  <a:pt x="2264191" y="3859992"/>
                </a:lnTo>
                <a:lnTo>
                  <a:pt x="2371468" y="3851945"/>
                </a:lnTo>
                <a:lnTo>
                  <a:pt x="2501295" y="3794795"/>
                </a:lnTo>
                <a:lnTo>
                  <a:pt x="2576924" y="3790603"/>
                </a:lnTo>
                <a:lnTo>
                  <a:pt x="2625790" y="3712592"/>
                </a:lnTo>
                <a:lnTo>
                  <a:pt x="2715707" y="3656013"/>
                </a:lnTo>
                <a:lnTo>
                  <a:pt x="2798971" y="3608398"/>
                </a:lnTo>
                <a:lnTo>
                  <a:pt x="2965838" y="3537521"/>
                </a:lnTo>
                <a:lnTo>
                  <a:pt x="3162910" y="3520852"/>
                </a:lnTo>
                <a:lnTo>
                  <a:pt x="3342147" y="3532262"/>
                </a:lnTo>
                <a:lnTo>
                  <a:pt x="3510102" y="3580384"/>
                </a:lnTo>
                <a:lnTo>
                  <a:pt x="3750707" y="3623246"/>
                </a:lnTo>
                <a:lnTo>
                  <a:pt x="3977025" y="3518471"/>
                </a:lnTo>
                <a:lnTo>
                  <a:pt x="4212198" y="3476179"/>
                </a:lnTo>
                <a:lnTo>
                  <a:pt x="4447942" y="3507135"/>
                </a:lnTo>
                <a:lnTo>
                  <a:pt x="4621873" y="3389313"/>
                </a:lnTo>
                <a:lnTo>
                  <a:pt x="4655309" y="3497611"/>
                </a:lnTo>
                <a:lnTo>
                  <a:pt x="4745227" y="3547046"/>
                </a:lnTo>
                <a:lnTo>
                  <a:pt x="4821996" y="3575740"/>
                </a:lnTo>
                <a:lnTo>
                  <a:pt x="4920298" y="3514279"/>
                </a:lnTo>
                <a:lnTo>
                  <a:pt x="5045934" y="3334445"/>
                </a:lnTo>
                <a:lnTo>
                  <a:pt x="5107946" y="3215284"/>
                </a:lnTo>
                <a:lnTo>
                  <a:pt x="5244248" y="3074219"/>
                </a:lnTo>
                <a:lnTo>
                  <a:pt x="5379408" y="2968204"/>
                </a:lnTo>
                <a:lnTo>
                  <a:pt x="5461611" y="2824088"/>
                </a:lnTo>
                <a:lnTo>
                  <a:pt x="5501993" y="2732361"/>
                </a:lnTo>
                <a:lnTo>
                  <a:pt x="5434847" y="2593579"/>
                </a:lnTo>
                <a:lnTo>
                  <a:pt x="5489616" y="2508424"/>
                </a:lnTo>
                <a:lnTo>
                  <a:pt x="5508665" y="2351832"/>
                </a:lnTo>
                <a:lnTo>
                  <a:pt x="5537811" y="2226767"/>
                </a:lnTo>
                <a:lnTo>
                  <a:pt x="5520572" y="2096369"/>
                </a:lnTo>
                <a:lnTo>
                  <a:pt x="5425892" y="1930822"/>
                </a:lnTo>
                <a:lnTo>
                  <a:pt x="5441032" y="1828066"/>
                </a:lnTo>
                <a:lnTo>
                  <a:pt x="5416938" y="1775371"/>
                </a:lnTo>
                <a:lnTo>
                  <a:pt x="5329624" y="1734915"/>
                </a:lnTo>
                <a:lnTo>
                  <a:pt x="5263298" y="1732508"/>
                </a:lnTo>
                <a:lnTo>
                  <a:pt x="5182335" y="1704504"/>
                </a:lnTo>
                <a:lnTo>
                  <a:pt x="5095469" y="1599059"/>
                </a:lnTo>
                <a:lnTo>
                  <a:pt x="5133470" y="1463328"/>
                </a:lnTo>
                <a:lnTo>
                  <a:pt x="5137662" y="1291209"/>
                </a:lnTo>
                <a:lnTo>
                  <a:pt x="5170726" y="1172814"/>
                </a:lnTo>
                <a:lnTo>
                  <a:pt x="5123374" y="1087561"/>
                </a:lnTo>
                <a:lnTo>
                  <a:pt x="5101943" y="957734"/>
                </a:lnTo>
                <a:lnTo>
                  <a:pt x="5093558" y="744091"/>
                </a:lnTo>
                <a:lnTo>
                  <a:pt x="5017359" y="645691"/>
                </a:lnTo>
                <a:lnTo>
                  <a:pt x="4979830" y="551011"/>
                </a:lnTo>
                <a:lnTo>
                  <a:pt x="4818475" y="544439"/>
                </a:lnTo>
                <a:lnTo>
                  <a:pt x="4700553" y="455092"/>
                </a:lnTo>
                <a:lnTo>
                  <a:pt x="4618921" y="327075"/>
                </a:lnTo>
                <a:lnTo>
                  <a:pt x="4393843" y="90661"/>
                </a:lnTo>
                <a:lnTo>
                  <a:pt x="4290576" y="0"/>
                </a:lnTo>
                <a:lnTo>
                  <a:pt x="4208200" y="67419"/>
                </a:lnTo>
                <a:lnTo>
                  <a:pt x="4249728" y="163051"/>
                </a:lnTo>
                <a:lnTo>
                  <a:pt x="4135428" y="246871"/>
                </a:lnTo>
                <a:lnTo>
                  <a:pt x="4082088" y="300211"/>
                </a:lnTo>
                <a:lnTo>
                  <a:pt x="4066848" y="388223"/>
                </a:lnTo>
                <a:lnTo>
                  <a:pt x="4089708" y="445755"/>
                </a:lnTo>
                <a:lnTo>
                  <a:pt x="4032176" y="571103"/>
                </a:lnTo>
                <a:lnTo>
                  <a:pt x="4009316" y="426323"/>
                </a:lnTo>
                <a:lnTo>
                  <a:pt x="4013508" y="345931"/>
                </a:lnTo>
                <a:lnTo>
                  <a:pt x="4005217" y="226858"/>
                </a:lnTo>
                <a:lnTo>
                  <a:pt x="3933116" y="254491"/>
                </a:lnTo>
                <a:lnTo>
                  <a:pt x="3883204" y="296783"/>
                </a:lnTo>
                <a:lnTo>
                  <a:pt x="3738424" y="395843"/>
                </a:lnTo>
                <a:lnTo>
                  <a:pt x="3624124" y="510907"/>
                </a:lnTo>
                <a:lnTo>
                  <a:pt x="3764712" y="621779"/>
                </a:lnTo>
                <a:lnTo>
                  <a:pt x="3787572" y="747891"/>
                </a:lnTo>
                <a:lnTo>
                  <a:pt x="3787572" y="881623"/>
                </a:lnTo>
                <a:lnTo>
                  <a:pt x="3710608" y="992495"/>
                </a:lnTo>
                <a:lnTo>
                  <a:pt x="3684320" y="819899"/>
                </a:lnTo>
                <a:lnTo>
                  <a:pt x="3664888" y="682739"/>
                </a:lnTo>
                <a:lnTo>
                  <a:pt x="3573448" y="617587"/>
                </a:lnTo>
                <a:lnTo>
                  <a:pt x="3490392" y="613395"/>
                </a:lnTo>
                <a:lnTo>
                  <a:pt x="3334936" y="825619"/>
                </a:lnTo>
                <a:lnTo>
                  <a:pt x="3216444" y="997451"/>
                </a:lnTo>
                <a:lnTo>
                  <a:pt x="3054896" y="1135375"/>
                </a:lnTo>
                <a:lnTo>
                  <a:pt x="2916972" y="1127755"/>
                </a:lnTo>
                <a:lnTo>
                  <a:pt x="2725708" y="1142995"/>
                </a:lnTo>
                <a:lnTo>
                  <a:pt x="2484532" y="1192907"/>
                </a:lnTo>
                <a:lnTo>
                  <a:pt x="2323748" y="1181859"/>
                </a:lnTo>
                <a:lnTo>
                  <a:pt x="2174776" y="1227579"/>
                </a:lnTo>
                <a:lnTo>
                  <a:pt x="2007136" y="1346071"/>
                </a:lnTo>
                <a:lnTo>
                  <a:pt x="1894736" y="1453515"/>
                </a:lnTo>
                <a:lnTo>
                  <a:pt x="1755231" y="1467416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15" name="任意多边形 7">
            <a:extLst>
              <a:ext uri="{FF2B5EF4-FFF2-40B4-BE49-F238E27FC236}">
                <a16:creationId xmlns:a16="http://schemas.microsoft.com/office/drawing/2014/main" id="{EA3696D1-1E41-63D7-4C9A-A4798947EE17}"/>
              </a:ext>
            </a:extLst>
          </p:cNvPr>
          <p:cNvSpPr>
            <a:spLocks/>
          </p:cNvSpPr>
          <p:nvPr/>
        </p:nvSpPr>
        <p:spPr bwMode="auto">
          <a:xfrm>
            <a:off x="10110054" y="1638510"/>
            <a:ext cx="1969945" cy="1213716"/>
          </a:xfrm>
          <a:custGeom>
            <a:avLst/>
            <a:gdLst>
              <a:gd name="T0" fmla="*/ 1196727 w 8139783"/>
              <a:gd name="T1" fmla="*/ 286519 h 4964077"/>
              <a:gd name="T2" fmla="*/ 1301502 w 8139783"/>
              <a:gd name="T3" fmla="*/ 537220 h 4964077"/>
              <a:gd name="T4" fmla="*/ 1253877 w 8139783"/>
              <a:gd name="T5" fmla="*/ 861070 h 4964077"/>
              <a:gd name="T6" fmla="*/ 1040135 w 8139783"/>
              <a:gd name="T7" fmla="*/ 1052711 h 4964077"/>
              <a:gd name="T8" fmla="*/ 903734 w 8139783"/>
              <a:gd name="T9" fmla="*/ 1211213 h 4964077"/>
              <a:gd name="T10" fmla="*/ 654174 w 8139783"/>
              <a:gd name="T11" fmla="*/ 1429147 h 4964077"/>
              <a:gd name="T12" fmla="*/ 279648 w 8139783"/>
              <a:gd name="T13" fmla="*/ 1239788 h 4964077"/>
              <a:gd name="T14" fmla="*/ 61714 w 8139783"/>
              <a:gd name="T15" fmla="*/ 1485156 h 4964077"/>
              <a:gd name="T16" fmla="*/ 290314 w 8139783"/>
              <a:gd name="T17" fmla="*/ 1837209 h 4964077"/>
              <a:gd name="T18" fmla="*/ 379090 w 8139783"/>
              <a:gd name="T19" fmla="*/ 2194595 h 4964077"/>
              <a:gd name="T20" fmla="*/ 279648 w 8139783"/>
              <a:gd name="T21" fmla="*/ 2593156 h 4964077"/>
              <a:gd name="T22" fmla="*/ 417983 w 8139783"/>
              <a:gd name="T23" fmla="*/ 2943622 h 4964077"/>
              <a:gd name="T24" fmla="*/ 879351 w 8139783"/>
              <a:gd name="T25" fmla="*/ 2660179 h 4964077"/>
              <a:gd name="T26" fmla="*/ 1281311 w 8139783"/>
              <a:gd name="T27" fmla="*/ 2371378 h 4964077"/>
              <a:gd name="T28" fmla="*/ 1525538 w 8139783"/>
              <a:gd name="T29" fmla="*/ 2116485 h 4964077"/>
              <a:gd name="T30" fmla="*/ 1671464 w 8139783"/>
              <a:gd name="T31" fmla="*/ 2221260 h 4964077"/>
              <a:gd name="T32" fmla="*/ 1488579 w 8139783"/>
              <a:gd name="T33" fmla="*/ 2529111 h 4964077"/>
              <a:gd name="T34" fmla="*/ 1692796 w 8139783"/>
              <a:gd name="T35" fmla="*/ 2713137 h 4964077"/>
              <a:gd name="T36" fmla="*/ 2055515 w 8139783"/>
              <a:gd name="T37" fmla="*/ 2812231 h 4964077"/>
              <a:gd name="T38" fmla="*/ 1977206 w 8139783"/>
              <a:gd name="T39" fmla="*/ 3064744 h 4964077"/>
              <a:gd name="T40" fmla="*/ 1934220 w 8139783"/>
              <a:gd name="T41" fmla="*/ 3429448 h 4964077"/>
              <a:gd name="T42" fmla="*/ 2404418 w 8139783"/>
              <a:gd name="T43" fmla="*/ 3671936 h 4964077"/>
              <a:gd name="T44" fmla="*/ 2624832 w 8139783"/>
              <a:gd name="T45" fmla="*/ 3671365 h 4964077"/>
              <a:gd name="T46" fmla="*/ 3095279 w 8139783"/>
              <a:gd name="T47" fmla="*/ 3496865 h 4964077"/>
              <a:gd name="T48" fmla="*/ 3519240 w 8139783"/>
              <a:gd name="T49" fmla="*/ 3447429 h 4964077"/>
              <a:gd name="T50" fmla="*/ 3727078 w 8139783"/>
              <a:gd name="T51" fmla="*/ 3586782 h 4964077"/>
              <a:gd name="T52" fmla="*/ 3816995 w 8139783"/>
              <a:gd name="T53" fmla="*/ 3884537 h 4964077"/>
              <a:gd name="T54" fmla="*/ 4093890 w 8139783"/>
              <a:gd name="T55" fmla="*/ 4028652 h 4964077"/>
              <a:gd name="T56" fmla="*/ 4930577 w 8139783"/>
              <a:gd name="T57" fmla="*/ 4123331 h 4964077"/>
              <a:gd name="T58" fmla="*/ 5262910 w 8139783"/>
              <a:gd name="T59" fmla="*/ 4168005 h 4964077"/>
              <a:gd name="T60" fmla="*/ 5773838 w 8139783"/>
              <a:gd name="T61" fmla="*/ 4343076 h 4964077"/>
              <a:gd name="T62" fmla="*/ 5984727 w 8139783"/>
              <a:gd name="T63" fmla="*/ 4415754 h 4964077"/>
              <a:gd name="T64" fmla="*/ 6289527 w 8139783"/>
              <a:gd name="T65" fmla="*/ 4531864 h 4964077"/>
              <a:gd name="T66" fmla="*/ 6476033 w 8139783"/>
              <a:gd name="T67" fmla="*/ 4743895 h 4964077"/>
              <a:gd name="T68" fmla="*/ 6852074 w 8139783"/>
              <a:gd name="T69" fmla="*/ 4964077 h 4964077"/>
              <a:gd name="T70" fmla="*/ 7679532 w 8139783"/>
              <a:gd name="T71" fmla="*/ 3028601 h 4964077"/>
              <a:gd name="T72" fmla="*/ 8139783 w 8139783"/>
              <a:gd name="T73" fmla="*/ 3066701 h 4964077"/>
              <a:gd name="T74" fmla="*/ 7949283 w 8139783"/>
              <a:gd name="T75" fmla="*/ 2413668 h 4964077"/>
              <a:gd name="T76" fmla="*/ 7788498 w 8139783"/>
              <a:gd name="T77" fmla="*/ 1922934 h 4964077"/>
              <a:gd name="T78" fmla="*/ 7391747 w 8139783"/>
              <a:gd name="T79" fmla="*/ 1702222 h 4964077"/>
              <a:gd name="T80" fmla="*/ 7005538 w 8139783"/>
              <a:gd name="T81" fmla="*/ 1662708 h 4964077"/>
              <a:gd name="T82" fmla="*/ 6672535 w 8139783"/>
              <a:gd name="T83" fmla="*/ 1407815 h 4964077"/>
              <a:gd name="T84" fmla="*/ 6309816 w 8139783"/>
              <a:gd name="T85" fmla="*/ 1256556 h 4964077"/>
              <a:gd name="T86" fmla="*/ 5845373 w 8139783"/>
              <a:gd name="T87" fmla="*/ 1204739 h 4964077"/>
              <a:gd name="T88" fmla="*/ 5608389 w 8139783"/>
              <a:gd name="T89" fmla="*/ 1315616 h 4964077"/>
              <a:gd name="T90" fmla="*/ 5396929 w 8139783"/>
              <a:gd name="T91" fmla="*/ 1579265 h 4964077"/>
              <a:gd name="T92" fmla="*/ 5137844 w 8139783"/>
              <a:gd name="T93" fmla="*/ 1275606 h 4964077"/>
              <a:gd name="T94" fmla="*/ 4735884 w 8139783"/>
              <a:gd name="T95" fmla="*/ 1275606 h 4964077"/>
              <a:gd name="T96" fmla="*/ 4324399 w 8139783"/>
              <a:gd name="T97" fmla="*/ 1373907 h 4964077"/>
              <a:gd name="T98" fmla="*/ 4045123 w 8139783"/>
              <a:gd name="T99" fmla="*/ 1417340 h 4964077"/>
              <a:gd name="T100" fmla="*/ 3610396 w 8139783"/>
              <a:gd name="T101" fmla="*/ 1181497 h 4964077"/>
              <a:gd name="T102" fmla="*/ 3449612 w 8139783"/>
              <a:gd name="T103" fmla="*/ 1049288 h 4964077"/>
              <a:gd name="T104" fmla="*/ 3030760 w 8139783"/>
              <a:gd name="T105" fmla="*/ 748928 h 4964077"/>
              <a:gd name="T106" fmla="*/ 2730400 w 8139783"/>
              <a:gd name="T107" fmla="*/ 385068 h 4964077"/>
              <a:gd name="T108" fmla="*/ 2535708 w 8139783"/>
              <a:gd name="T109" fmla="*/ 80392 h 4964077"/>
              <a:gd name="T110" fmla="*/ 2070372 w 8139783"/>
              <a:gd name="T111" fmla="*/ 97284 h 4964077"/>
              <a:gd name="T112" fmla="*/ 1554112 w 8139783"/>
              <a:gd name="T113" fmla="*/ 131192 h 4964077"/>
              <a:gd name="T114" fmla="*/ 1150666 w 8139783"/>
              <a:gd name="T115" fmla="*/ 4924 h 4964077"/>
              <a:gd name="T116" fmla="*/ 0 w 8139783"/>
              <a:gd name="T117" fmla="*/ 0 h 4964077"/>
              <a:gd name="T118" fmla="*/ 8139783 w 8139783"/>
              <a:gd name="T119" fmla="*/ 4964077 h 4964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T116" t="T117" r="T118" b="T119"/>
            <a:pathLst>
              <a:path w="8139783" h="4964077">
                <a:moveTo>
                  <a:pt x="1150666" y="4924"/>
                </a:moveTo>
                <a:lnTo>
                  <a:pt x="1230635" y="141734"/>
                </a:lnTo>
                <a:lnTo>
                  <a:pt x="1196727" y="286519"/>
                </a:lnTo>
                <a:lnTo>
                  <a:pt x="1149102" y="361578"/>
                </a:lnTo>
                <a:lnTo>
                  <a:pt x="1206252" y="513978"/>
                </a:lnTo>
                <a:lnTo>
                  <a:pt x="1301502" y="537220"/>
                </a:lnTo>
                <a:lnTo>
                  <a:pt x="1258069" y="671711"/>
                </a:lnTo>
                <a:lnTo>
                  <a:pt x="1324744" y="738386"/>
                </a:lnTo>
                <a:lnTo>
                  <a:pt x="1253877" y="861070"/>
                </a:lnTo>
                <a:lnTo>
                  <a:pt x="1271190" y="953145"/>
                </a:lnTo>
                <a:lnTo>
                  <a:pt x="1150243" y="1009278"/>
                </a:lnTo>
                <a:lnTo>
                  <a:pt x="1040135" y="1052711"/>
                </a:lnTo>
                <a:lnTo>
                  <a:pt x="1102618" y="1176536"/>
                </a:lnTo>
                <a:lnTo>
                  <a:pt x="1022226" y="1181869"/>
                </a:lnTo>
                <a:lnTo>
                  <a:pt x="903734" y="1211213"/>
                </a:lnTo>
                <a:lnTo>
                  <a:pt x="876300" y="1305322"/>
                </a:lnTo>
                <a:lnTo>
                  <a:pt x="776858" y="1457722"/>
                </a:lnTo>
                <a:lnTo>
                  <a:pt x="654174" y="1429147"/>
                </a:lnTo>
                <a:lnTo>
                  <a:pt x="507107" y="1424955"/>
                </a:lnTo>
                <a:lnTo>
                  <a:pt x="384423" y="1363613"/>
                </a:lnTo>
                <a:lnTo>
                  <a:pt x="279648" y="1239788"/>
                </a:lnTo>
                <a:lnTo>
                  <a:pt x="232023" y="1324372"/>
                </a:lnTo>
                <a:lnTo>
                  <a:pt x="228972" y="1433339"/>
                </a:lnTo>
                <a:lnTo>
                  <a:pt x="61714" y="1485156"/>
                </a:lnTo>
                <a:lnTo>
                  <a:pt x="0" y="1595264"/>
                </a:lnTo>
                <a:lnTo>
                  <a:pt x="171822" y="1669951"/>
                </a:lnTo>
                <a:lnTo>
                  <a:pt x="290314" y="1837209"/>
                </a:lnTo>
                <a:lnTo>
                  <a:pt x="384423" y="1924844"/>
                </a:lnTo>
                <a:lnTo>
                  <a:pt x="460623" y="2114203"/>
                </a:lnTo>
                <a:lnTo>
                  <a:pt x="379090" y="2194595"/>
                </a:lnTo>
                <a:lnTo>
                  <a:pt x="296564" y="2400995"/>
                </a:lnTo>
                <a:lnTo>
                  <a:pt x="346323" y="2545879"/>
                </a:lnTo>
                <a:lnTo>
                  <a:pt x="279648" y="2593156"/>
                </a:lnTo>
                <a:lnTo>
                  <a:pt x="156964" y="2879254"/>
                </a:lnTo>
                <a:lnTo>
                  <a:pt x="267989" y="2963043"/>
                </a:lnTo>
                <a:lnTo>
                  <a:pt x="417983" y="2943622"/>
                </a:lnTo>
                <a:lnTo>
                  <a:pt x="552450" y="2840806"/>
                </a:lnTo>
                <a:lnTo>
                  <a:pt x="681608" y="2688406"/>
                </a:lnTo>
                <a:lnTo>
                  <a:pt x="879351" y="2660179"/>
                </a:lnTo>
                <a:lnTo>
                  <a:pt x="1083568" y="2541687"/>
                </a:lnTo>
                <a:lnTo>
                  <a:pt x="1219969" y="2499395"/>
                </a:lnTo>
                <a:lnTo>
                  <a:pt x="1281311" y="2371378"/>
                </a:lnTo>
                <a:lnTo>
                  <a:pt x="1428378" y="2334419"/>
                </a:lnTo>
                <a:lnTo>
                  <a:pt x="1541537" y="2201069"/>
                </a:lnTo>
                <a:lnTo>
                  <a:pt x="1525538" y="2116485"/>
                </a:lnTo>
                <a:lnTo>
                  <a:pt x="1668413" y="2045618"/>
                </a:lnTo>
                <a:lnTo>
                  <a:pt x="1781572" y="2112293"/>
                </a:lnTo>
                <a:lnTo>
                  <a:pt x="1671464" y="2221260"/>
                </a:lnTo>
                <a:lnTo>
                  <a:pt x="1552972" y="2292127"/>
                </a:lnTo>
                <a:lnTo>
                  <a:pt x="1487438" y="2391569"/>
                </a:lnTo>
                <a:cubicBezTo>
                  <a:pt x="1487818" y="2437416"/>
                  <a:pt x="1488199" y="2483264"/>
                  <a:pt x="1488579" y="2529111"/>
                </a:cubicBezTo>
                <a:lnTo>
                  <a:pt x="1488579" y="2680370"/>
                </a:lnTo>
                <a:lnTo>
                  <a:pt x="1578496" y="2608362"/>
                </a:lnTo>
                <a:lnTo>
                  <a:pt x="1692796" y="2713137"/>
                </a:lnTo>
                <a:lnTo>
                  <a:pt x="1676797" y="2803054"/>
                </a:lnTo>
                <a:lnTo>
                  <a:pt x="1909589" y="2783656"/>
                </a:lnTo>
                <a:lnTo>
                  <a:pt x="2055515" y="2812231"/>
                </a:lnTo>
                <a:lnTo>
                  <a:pt x="2012082" y="2869381"/>
                </a:lnTo>
                <a:lnTo>
                  <a:pt x="1926357" y="2955106"/>
                </a:lnTo>
                <a:lnTo>
                  <a:pt x="1977206" y="3064744"/>
                </a:lnTo>
                <a:lnTo>
                  <a:pt x="1922165" y="3162722"/>
                </a:lnTo>
                <a:lnTo>
                  <a:pt x="1865015" y="3243113"/>
                </a:lnTo>
                <a:lnTo>
                  <a:pt x="1934220" y="3429448"/>
                </a:lnTo>
                <a:lnTo>
                  <a:pt x="1952451" y="3561728"/>
                </a:lnTo>
                <a:lnTo>
                  <a:pt x="2204964" y="3619548"/>
                </a:lnTo>
                <a:lnTo>
                  <a:pt x="2404418" y="3671936"/>
                </a:lnTo>
                <a:lnTo>
                  <a:pt x="2583012" y="3771948"/>
                </a:lnTo>
                <a:lnTo>
                  <a:pt x="2680073" y="3763564"/>
                </a:lnTo>
                <a:lnTo>
                  <a:pt x="2624832" y="3671365"/>
                </a:lnTo>
                <a:lnTo>
                  <a:pt x="2818284" y="3526679"/>
                </a:lnTo>
                <a:lnTo>
                  <a:pt x="2923729" y="3556396"/>
                </a:lnTo>
                <a:lnTo>
                  <a:pt x="3095279" y="3496865"/>
                </a:lnTo>
                <a:lnTo>
                  <a:pt x="3292922" y="3533154"/>
                </a:lnTo>
                <a:lnTo>
                  <a:pt x="3369792" y="3418283"/>
                </a:lnTo>
                <a:lnTo>
                  <a:pt x="3519240" y="3447429"/>
                </a:lnTo>
                <a:lnTo>
                  <a:pt x="3718695" y="3435522"/>
                </a:lnTo>
                <a:lnTo>
                  <a:pt x="3816698" y="3514203"/>
                </a:lnTo>
                <a:lnTo>
                  <a:pt x="3727078" y="3586782"/>
                </a:lnTo>
                <a:lnTo>
                  <a:pt x="3781847" y="3754709"/>
                </a:lnTo>
                <a:lnTo>
                  <a:pt x="3724127" y="3811859"/>
                </a:lnTo>
                <a:lnTo>
                  <a:pt x="3816995" y="3884537"/>
                </a:lnTo>
                <a:lnTo>
                  <a:pt x="3879007" y="4008932"/>
                </a:lnTo>
                <a:lnTo>
                  <a:pt x="3963492" y="4035795"/>
                </a:lnTo>
                <a:lnTo>
                  <a:pt x="4093890" y="4028652"/>
                </a:lnTo>
                <a:lnTo>
                  <a:pt x="4401867" y="4170822"/>
                </a:lnTo>
                <a:lnTo>
                  <a:pt x="4603105" y="4128094"/>
                </a:lnTo>
                <a:lnTo>
                  <a:pt x="4930577" y="4123331"/>
                </a:lnTo>
                <a:lnTo>
                  <a:pt x="5052220" y="4085901"/>
                </a:lnTo>
                <a:lnTo>
                  <a:pt x="5175945" y="4120950"/>
                </a:lnTo>
                <a:lnTo>
                  <a:pt x="5262910" y="4168005"/>
                </a:lnTo>
                <a:lnTo>
                  <a:pt x="5454081" y="4191247"/>
                </a:lnTo>
                <a:lnTo>
                  <a:pt x="5641629" y="4341266"/>
                </a:lnTo>
                <a:lnTo>
                  <a:pt x="5773838" y="4343076"/>
                </a:lnTo>
                <a:lnTo>
                  <a:pt x="5829847" y="4295451"/>
                </a:lnTo>
                <a:lnTo>
                  <a:pt x="5944816" y="4331840"/>
                </a:lnTo>
                <a:lnTo>
                  <a:pt x="5984727" y="4415754"/>
                </a:lnTo>
                <a:lnTo>
                  <a:pt x="6038925" y="4429471"/>
                </a:lnTo>
                <a:lnTo>
                  <a:pt x="6196658" y="4496716"/>
                </a:lnTo>
                <a:lnTo>
                  <a:pt x="6289527" y="4531864"/>
                </a:lnTo>
                <a:lnTo>
                  <a:pt x="6321723" y="4681313"/>
                </a:lnTo>
                <a:lnTo>
                  <a:pt x="6449741" y="4646264"/>
                </a:lnTo>
                <a:lnTo>
                  <a:pt x="6476033" y="4743895"/>
                </a:lnTo>
                <a:lnTo>
                  <a:pt x="6645103" y="4777233"/>
                </a:lnTo>
                <a:lnTo>
                  <a:pt x="6753498" y="4864768"/>
                </a:lnTo>
                <a:lnTo>
                  <a:pt x="6852074" y="4964077"/>
                </a:lnTo>
                <a:lnTo>
                  <a:pt x="6938095" y="4953445"/>
                </a:lnTo>
                <a:lnTo>
                  <a:pt x="7467948" y="2903957"/>
                </a:lnTo>
                <a:lnTo>
                  <a:pt x="7679532" y="3028601"/>
                </a:lnTo>
                <a:lnTo>
                  <a:pt x="7864699" y="3061368"/>
                </a:lnTo>
                <a:lnTo>
                  <a:pt x="8011766" y="3038126"/>
                </a:lnTo>
                <a:lnTo>
                  <a:pt x="8139783" y="3066701"/>
                </a:lnTo>
                <a:lnTo>
                  <a:pt x="8029675" y="2889918"/>
                </a:lnTo>
                <a:lnTo>
                  <a:pt x="7934425" y="2617885"/>
                </a:lnTo>
                <a:lnTo>
                  <a:pt x="7949283" y="2413668"/>
                </a:lnTo>
                <a:lnTo>
                  <a:pt x="7854033" y="2211733"/>
                </a:lnTo>
                <a:lnTo>
                  <a:pt x="7909920" y="2026531"/>
                </a:lnTo>
                <a:lnTo>
                  <a:pt x="7788498" y="1922934"/>
                </a:lnTo>
                <a:lnTo>
                  <a:pt x="7622381" y="1937792"/>
                </a:lnTo>
                <a:lnTo>
                  <a:pt x="7469981" y="1857400"/>
                </a:lnTo>
                <a:lnTo>
                  <a:pt x="7391747" y="1702222"/>
                </a:lnTo>
                <a:lnTo>
                  <a:pt x="7299672" y="1685950"/>
                </a:lnTo>
                <a:lnTo>
                  <a:pt x="7186513" y="1685950"/>
                </a:lnTo>
                <a:lnTo>
                  <a:pt x="7005538" y="1662708"/>
                </a:lnTo>
                <a:lnTo>
                  <a:pt x="6953721" y="1591841"/>
                </a:lnTo>
                <a:lnTo>
                  <a:pt x="6880944" y="1493540"/>
                </a:lnTo>
                <a:lnTo>
                  <a:pt x="6672535" y="1407815"/>
                </a:lnTo>
                <a:lnTo>
                  <a:pt x="6573093" y="1436390"/>
                </a:lnTo>
                <a:lnTo>
                  <a:pt x="6446217" y="1418481"/>
                </a:lnTo>
                <a:lnTo>
                  <a:pt x="6309816" y="1256556"/>
                </a:lnTo>
                <a:lnTo>
                  <a:pt x="6129982" y="1294656"/>
                </a:lnTo>
                <a:lnTo>
                  <a:pt x="5977582" y="1299989"/>
                </a:lnTo>
                <a:lnTo>
                  <a:pt x="5845373" y="1204739"/>
                </a:lnTo>
                <a:lnTo>
                  <a:pt x="5703639" y="1176164"/>
                </a:lnTo>
                <a:lnTo>
                  <a:pt x="5642297" y="1237506"/>
                </a:lnTo>
                <a:lnTo>
                  <a:pt x="5608389" y="1315616"/>
                </a:lnTo>
                <a:lnTo>
                  <a:pt x="5645571" y="1670596"/>
                </a:lnTo>
                <a:lnTo>
                  <a:pt x="5524946" y="1635274"/>
                </a:lnTo>
                <a:lnTo>
                  <a:pt x="5396929" y="1579265"/>
                </a:lnTo>
                <a:lnTo>
                  <a:pt x="5221287" y="1470298"/>
                </a:lnTo>
                <a:lnTo>
                  <a:pt x="5226620" y="1361331"/>
                </a:lnTo>
                <a:lnTo>
                  <a:pt x="5137844" y="1275606"/>
                </a:lnTo>
                <a:lnTo>
                  <a:pt x="4989636" y="1285131"/>
                </a:lnTo>
                <a:lnTo>
                  <a:pt x="4906193" y="1266081"/>
                </a:lnTo>
                <a:lnTo>
                  <a:pt x="4735884" y="1275606"/>
                </a:lnTo>
                <a:lnTo>
                  <a:pt x="4541192" y="1298848"/>
                </a:lnTo>
                <a:lnTo>
                  <a:pt x="4432225" y="1365523"/>
                </a:lnTo>
                <a:lnTo>
                  <a:pt x="4324399" y="1373907"/>
                </a:lnTo>
                <a:lnTo>
                  <a:pt x="4219624" y="1522115"/>
                </a:lnTo>
                <a:lnTo>
                  <a:pt x="4148757" y="1474490"/>
                </a:lnTo>
                <a:lnTo>
                  <a:pt x="4045123" y="1417340"/>
                </a:lnTo>
                <a:lnTo>
                  <a:pt x="3847380" y="1433339"/>
                </a:lnTo>
                <a:lnTo>
                  <a:pt x="3700313" y="1286272"/>
                </a:lnTo>
                <a:lnTo>
                  <a:pt x="3610396" y="1181497"/>
                </a:lnTo>
                <a:lnTo>
                  <a:pt x="3492101" y="1172617"/>
                </a:lnTo>
                <a:lnTo>
                  <a:pt x="3382937" y="1248172"/>
                </a:lnTo>
                <a:lnTo>
                  <a:pt x="3449612" y="1049288"/>
                </a:lnTo>
                <a:lnTo>
                  <a:pt x="3259236" y="977404"/>
                </a:lnTo>
                <a:lnTo>
                  <a:pt x="3102644" y="884312"/>
                </a:lnTo>
                <a:lnTo>
                  <a:pt x="3030760" y="748928"/>
                </a:lnTo>
                <a:lnTo>
                  <a:pt x="2971452" y="605036"/>
                </a:lnTo>
                <a:lnTo>
                  <a:pt x="2844576" y="495052"/>
                </a:lnTo>
                <a:lnTo>
                  <a:pt x="2730400" y="385068"/>
                </a:lnTo>
                <a:lnTo>
                  <a:pt x="2645692" y="253876"/>
                </a:lnTo>
                <a:lnTo>
                  <a:pt x="2518816" y="194692"/>
                </a:lnTo>
                <a:lnTo>
                  <a:pt x="2535708" y="80392"/>
                </a:lnTo>
                <a:lnTo>
                  <a:pt x="2395932" y="11931"/>
                </a:lnTo>
                <a:lnTo>
                  <a:pt x="2252364" y="21084"/>
                </a:lnTo>
                <a:lnTo>
                  <a:pt x="2070372" y="97284"/>
                </a:lnTo>
                <a:lnTo>
                  <a:pt x="1871488" y="131192"/>
                </a:lnTo>
                <a:lnTo>
                  <a:pt x="1651520" y="33784"/>
                </a:lnTo>
                <a:lnTo>
                  <a:pt x="1554112" y="131192"/>
                </a:lnTo>
                <a:lnTo>
                  <a:pt x="1401836" y="42292"/>
                </a:lnTo>
                <a:lnTo>
                  <a:pt x="1249560" y="0"/>
                </a:lnTo>
                <a:lnTo>
                  <a:pt x="1150666" y="4924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16" name="任意多边形 9">
            <a:extLst>
              <a:ext uri="{FF2B5EF4-FFF2-40B4-BE49-F238E27FC236}">
                <a16:creationId xmlns:a16="http://schemas.microsoft.com/office/drawing/2014/main" id="{4A011DA5-A306-8F39-7560-5E4B14CAAB8C}"/>
              </a:ext>
            </a:extLst>
          </p:cNvPr>
          <p:cNvSpPr>
            <a:spLocks/>
          </p:cNvSpPr>
          <p:nvPr/>
        </p:nvSpPr>
        <p:spPr bwMode="auto">
          <a:xfrm>
            <a:off x="9894802" y="1040390"/>
            <a:ext cx="2158291" cy="1093316"/>
          </a:xfrm>
          <a:custGeom>
            <a:avLst/>
            <a:gdLst>
              <a:gd name="T0" fmla="*/ 1887266 w 8916691"/>
              <a:gd name="T1" fmla="*/ 2627473 h 4468837"/>
              <a:gd name="T2" fmla="*/ 1606849 w 8916691"/>
              <a:gd name="T3" fmla="*/ 2661381 h 4468837"/>
              <a:gd name="T4" fmla="*/ 1512740 w 8916691"/>
              <a:gd name="T5" fmla="*/ 2295239 h 4468837"/>
              <a:gd name="T6" fmla="*/ 1102396 w 8916691"/>
              <a:gd name="T7" fmla="*/ 2484598 h 4468837"/>
              <a:gd name="T8" fmla="*/ 625377 w 8916691"/>
              <a:gd name="T9" fmla="*/ 2548222 h 4468837"/>
              <a:gd name="T10" fmla="*/ 293143 w 8916691"/>
              <a:gd name="T11" fmla="*/ 2259421 h 4468837"/>
              <a:gd name="T12" fmla="*/ 370484 w 8916691"/>
              <a:gd name="T13" fmla="*/ 1898612 h 4468837"/>
              <a:gd name="T14" fmla="*/ 0 w 8916691"/>
              <a:gd name="T15" fmla="*/ 1696057 h 4468837"/>
              <a:gd name="T16" fmla="*/ 275233 w 8916691"/>
              <a:gd name="T17" fmla="*/ 1451309 h 4468837"/>
              <a:gd name="T18" fmla="*/ 433460 w 8916691"/>
              <a:gd name="T19" fmla="*/ 1002542 h 4468837"/>
              <a:gd name="T20" fmla="*/ 685576 w 8916691"/>
              <a:gd name="T21" fmla="*/ 602046 h 4468837"/>
              <a:gd name="T22" fmla="*/ 1079152 w 8916691"/>
              <a:gd name="T23" fmla="*/ 128078 h 4468837"/>
              <a:gd name="T24" fmla="*/ 1513880 w 8916691"/>
              <a:gd name="T25" fmla="*/ 31687 h 4468837"/>
              <a:gd name="T26" fmla="*/ 1591990 w 8916691"/>
              <a:gd name="T27" fmla="*/ 440121 h 4468837"/>
              <a:gd name="T28" fmla="*/ 1653332 w 8916691"/>
              <a:gd name="T29" fmla="*/ 770073 h 4468837"/>
              <a:gd name="T30" fmla="*/ 2079675 w 8916691"/>
              <a:gd name="T31" fmla="*/ 1029158 h 4468837"/>
              <a:gd name="T32" fmla="*/ 2698428 w 8916691"/>
              <a:gd name="T33" fmla="*/ 1086308 h 4468837"/>
              <a:gd name="T34" fmla="*/ 2977704 w 8916691"/>
              <a:gd name="T35" fmla="*/ 1341201 h 4468837"/>
              <a:gd name="T36" fmla="*/ 3549973 w 8916691"/>
              <a:gd name="T37" fmla="*/ 1459693 h 4468837"/>
              <a:gd name="T38" fmla="*/ 3909641 w 8916691"/>
              <a:gd name="T39" fmla="*/ 1307293 h 4468837"/>
              <a:gd name="T40" fmla="*/ 4499819 w 8916691"/>
              <a:gd name="T41" fmla="*/ 1435310 h 4468837"/>
              <a:gd name="T42" fmla="*/ 5057230 w 8916691"/>
              <a:gd name="T43" fmla="*/ 1450168 h 4468837"/>
              <a:gd name="T44" fmla="*/ 5294214 w 8916691"/>
              <a:gd name="T45" fmla="*/ 820749 h 4468837"/>
              <a:gd name="T46" fmla="*/ 5577682 w 8916691"/>
              <a:gd name="T47" fmla="*/ 869515 h 4468837"/>
              <a:gd name="T48" fmla="*/ 5988026 w 8916691"/>
              <a:gd name="T49" fmla="*/ 977341 h 4468837"/>
              <a:gd name="T50" fmla="*/ 6327503 w 8916691"/>
              <a:gd name="T51" fmla="*/ 1223850 h 4468837"/>
              <a:gd name="T52" fmla="*/ 6725271 w 8916691"/>
              <a:gd name="T53" fmla="*/ 1758019 h 4468837"/>
              <a:gd name="T54" fmla="*/ 7159998 w 8916691"/>
              <a:gd name="T55" fmla="*/ 2041487 h 4468837"/>
              <a:gd name="T56" fmla="*/ 7810377 w 8916691"/>
              <a:gd name="T57" fmla="*/ 2134455 h 4468837"/>
              <a:gd name="T58" fmla="*/ 8383787 w 8916691"/>
              <a:gd name="T59" fmla="*/ 2499456 h 4468837"/>
              <a:gd name="T60" fmla="*/ 8777240 w 8916691"/>
              <a:gd name="T61" fmla="*/ 2616299 h 4468837"/>
              <a:gd name="T62" fmla="*/ 8439795 w 8916691"/>
              <a:gd name="T63" fmla="*/ 2705583 h 4468837"/>
              <a:gd name="T64" fmla="*/ 7999735 w 8916691"/>
              <a:gd name="T65" fmla="*/ 2629383 h 4468837"/>
              <a:gd name="T66" fmla="*/ 7631683 w 8916691"/>
              <a:gd name="T67" fmla="*/ 2678149 h 4468837"/>
              <a:gd name="T68" fmla="*/ 8022977 w 8916691"/>
              <a:gd name="T69" fmla="*/ 2987910 h 4468837"/>
              <a:gd name="T70" fmla="*/ 8335020 w 8916691"/>
              <a:gd name="T71" fmla="*/ 3627995 h 4468837"/>
              <a:gd name="T72" fmla="*/ 8728596 w 8916691"/>
              <a:gd name="T73" fmla="*/ 3949563 h 4468837"/>
              <a:gd name="T74" fmla="*/ 8882261 w 8916691"/>
              <a:gd name="T75" fmla="*/ 4341725 h 4468837"/>
              <a:gd name="T76" fmla="*/ 8515995 w 8916691"/>
              <a:gd name="T77" fmla="*/ 4380098 h 4468837"/>
              <a:gd name="T78" fmla="*/ 8193286 w 8916691"/>
              <a:gd name="T79" fmla="*/ 4128256 h 4468837"/>
              <a:gd name="T80" fmla="*/ 7847335 w 8916691"/>
              <a:gd name="T81" fmla="*/ 4034147 h 4468837"/>
              <a:gd name="T82" fmla="*/ 7466707 w 8916691"/>
              <a:gd name="T83" fmla="*/ 3878696 h 4468837"/>
              <a:gd name="T84" fmla="*/ 7023596 w 8916691"/>
              <a:gd name="T85" fmla="*/ 3736962 h 4468837"/>
              <a:gd name="T86" fmla="*/ 6597253 w 8916691"/>
              <a:gd name="T87" fmla="*/ 3618470 h 4468837"/>
              <a:gd name="T88" fmla="*/ 6539185 w 8916691"/>
              <a:gd name="T89" fmla="*/ 4112902 h 4468837"/>
              <a:gd name="T90" fmla="*/ 6114901 w 8916691"/>
              <a:gd name="T91" fmla="*/ 3912604 h 4468837"/>
              <a:gd name="T92" fmla="*/ 5883250 w 8916691"/>
              <a:gd name="T93" fmla="*/ 3727437 h 4468837"/>
              <a:gd name="T94" fmla="*/ 5434806 w 8916691"/>
              <a:gd name="T95" fmla="*/ 3741154 h 4468837"/>
              <a:gd name="T96" fmla="*/ 5113238 w 8916691"/>
              <a:gd name="T97" fmla="*/ 3964421 h 4468837"/>
              <a:gd name="T98" fmla="*/ 4740994 w 8916691"/>
              <a:gd name="T99" fmla="*/ 3875645 h 4468837"/>
              <a:gd name="T100" fmla="*/ 4385715 w 8916691"/>
              <a:gd name="T101" fmla="*/ 3614923 h 4468837"/>
              <a:gd name="T102" fmla="*/ 4152850 w 8916691"/>
              <a:gd name="T103" fmla="*/ 3419710 h 4468837"/>
              <a:gd name="T104" fmla="*/ 3865066 w 8916691"/>
              <a:gd name="T105" fmla="*/ 3047342 h 4468837"/>
              <a:gd name="T106" fmla="*/ 3539306 w 8916691"/>
              <a:gd name="T107" fmla="*/ 2696182 h 4468837"/>
              <a:gd name="T108" fmla="*/ 3289546 w 8916691"/>
              <a:gd name="T109" fmla="*/ 2454237 h 4468837"/>
              <a:gd name="T110" fmla="*/ 2765102 w 8916691"/>
              <a:gd name="T111" fmla="*/ 2573498 h 4468837"/>
              <a:gd name="T112" fmla="*/ 2295450 w 8916691"/>
              <a:gd name="T113" fmla="*/ 2484598 h 4468837"/>
              <a:gd name="T114" fmla="*/ 0 w 8916691"/>
              <a:gd name="T115" fmla="*/ 0 h 4468837"/>
              <a:gd name="T116" fmla="*/ 8916691 w 8916691"/>
              <a:gd name="T117" fmla="*/ 4468837 h 4468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T114" t="T115" r="T116" b="T117"/>
            <a:pathLst>
              <a:path w="8916691" h="4468837">
                <a:moveTo>
                  <a:pt x="2044280" y="2447230"/>
                </a:moveTo>
                <a:lnTo>
                  <a:pt x="1977183" y="2566131"/>
                </a:lnTo>
                <a:lnTo>
                  <a:pt x="1887266" y="2627473"/>
                </a:lnTo>
                <a:lnTo>
                  <a:pt x="1792016" y="2709006"/>
                </a:lnTo>
                <a:lnTo>
                  <a:pt x="1715816" y="2661381"/>
                </a:lnTo>
                <a:lnTo>
                  <a:pt x="1606849" y="2661381"/>
                </a:lnTo>
                <a:lnTo>
                  <a:pt x="1544366" y="2561939"/>
                </a:lnTo>
                <a:lnTo>
                  <a:pt x="1602657" y="2452972"/>
                </a:lnTo>
                <a:lnTo>
                  <a:pt x="1512740" y="2295239"/>
                </a:lnTo>
                <a:lnTo>
                  <a:pt x="1400498" y="2406736"/>
                </a:lnTo>
                <a:lnTo>
                  <a:pt x="1184698" y="2356581"/>
                </a:lnTo>
                <a:lnTo>
                  <a:pt x="1102396" y="2484598"/>
                </a:lnTo>
                <a:lnTo>
                  <a:pt x="1001813" y="2585181"/>
                </a:lnTo>
                <a:lnTo>
                  <a:pt x="829594" y="2585181"/>
                </a:lnTo>
                <a:lnTo>
                  <a:pt x="625377" y="2548222"/>
                </a:lnTo>
                <a:lnTo>
                  <a:pt x="534319" y="2410680"/>
                </a:lnTo>
                <a:lnTo>
                  <a:pt x="483643" y="2286855"/>
                </a:lnTo>
                <a:lnTo>
                  <a:pt x="293143" y="2259421"/>
                </a:lnTo>
                <a:lnTo>
                  <a:pt x="274093" y="2131404"/>
                </a:lnTo>
                <a:lnTo>
                  <a:pt x="359818" y="2031962"/>
                </a:lnTo>
                <a:lnTo>
                  <a:pt x="370484" y="1898612"/>
                </a:lnTo>
                <a:lnTo>
                  <a:pt x="204367" y="1918803"/>
                </a:lnTo>
                <a:lnTo>
                  <a:pt x="100733" y="1819361"/>
                </a:lnTo>
                <a:lnTo>
                  <a:pt x="0" y="1696057"/>
                </a:lnTo>
                <a:lnTo>
                  <a:pt x="109116" y="1630002"/>
                </a:lnTo>
                <a:lnTo>
                  <a:pt x="218083" y="1583518"/>
                </a:lnTo>
                <a:lnTo>
                  <a:pt x="275233" y="1451309"/>
                </a:lnTo>
                <a:lnTo>
                  <a:pt x="302666" y="1285192"/>
                </a:lnTo>
                <a:lnTo>
                  <a:pt x="358675" y="1157175"/>
                </a:lnTo>
                <a:lnTo>
                  <a:pt x="433460" y="1002542"/>
                </a:lnTo>
                <a:lnTo>
                  <a:pt x="448592" y="833697"/>
                </a:lnTo>
                <a:lnTo>
                  <a:pt x="548034" y="730063"/>
                </a:lnTo>
                <a:lnTo>
                  <a:pt x="685576" y="602046"/>
                </a:lnTo>
                <a:lnTo>
                  <a:pt x="813593" y="416879"/>
                </a:lnTo>
                <a:lnTo>
                  <a:pt x="965993" y="231712"/>
                </a:lnTo>
                <a:lnTo>
                  <a:pt x="1079152" y="128078"/>
                </a:lnTo>
                <a:lnTo>
                  <a:pt x="1192662" y="0"/>
                </a:lnTo>
                <a:lnTo>
                  <a:pt x="1314996" y="99503"/>
                </a:lnTo>
                <a:lnTo>
                  <a:pt x="1513880" y="31687"/>
                </a:lnTo>
                <a:lnTo>
                  <a:pt x="1588939" y="141795"/>
                </a:lnTo>
                <a:lnTo>
                  <a:pt x="1654473" y="298387"/>
                </a:lnTo>
                <a:lnTo>
                  <a:pt x="1591990" y="440121"/>
                </a:lnTo>
                <a:lnTo>
                  <a:pt x="1686099" y="557472"/>
                </a:lnTo>
                <a:lnTo>
                  <a:pt x="1725340" y="685489"/>
                </a:lnTo>
                <a:lnTo>
                  <a:pt x="1653332" y="770073"/>
                </a:lnTo>
                <a:lnTo>
                  <a:pt x="1730673" y="922473"/>
                </a:lnTo>
                <a:lnTo>
                  <a:pt x="1910507" y="1001724"/>
                </a:lnTo>
                <a:lnTo>
                  <a:pt x="2079675" y="1029158"/>
                </a:lnTo>
                <a:lnTo>
                  <a:pt x="2278559" y="1048208"/>
                </a:lnTo>
                <a:lnTo>
                  <a:pt x="2496493" y="991058"/>
                </a:lnTo>
                <a:lnTo>
                  <a:pt x="2698428" y="1086308"/>
                </a:lnTo>
                <a:lnTo>
                  <a:pt x="2755578" y="1257758"/>
                </a:lnTo>
                <a:lnTo>
                  <a:pt x="2864545" y="1370917"/>
                </a:lnTo>
                <a:lnTo>
                  <a:pt x="2977704" y="1341201"/>
                </a:lnTo>
                <a:lnTo>
                  <a:pt x="3199830" y="1379301"/>
                </a:lnTo>
                <a:lnTo>
                  <a:pt x="3417764" y="1474551"/>
                </a:lnTo>
                <a:lnTo>
                  <a:pt x="3549973" y="1459693"/>
                </a:lnTo>
                <a:lnTo>
                  <a:pt x="3620840" y="1364443"/>
                </a:lnTo>
                <a:lnTo>
                  <a:pt x="3823916" y="1445976"/>
                </a:lnTo>
                <a:lnTo>
                  <a:pt x="3909641" y="1307293"/>
                </a:lnTo>
                <a:lnTo>
                  <a:pt x="4111576" y="1379301"/>
                </a:lnTo>
                <a:lnTo>
                  <a:pt x="4381327" y="1507318"/>
                </a:lnTo>
                <a:lnTo>
                  <a:pt x="4499819" y="1435310"/>
                </a:lnTo>
                <a:lnTo>
                  <a:pt x="4670128" y="1488268"/>
                </a:lnTo>
                <a:lnTo>
                  <a:pt x="4890169" y="1425636"/>
                </a:lnTo>
                <a:lnTo>
                  <a:pt x="5057230" y="1450168"/>
                </a:lnTo>
                <a:lnTo>
                  <a:pt x="5032847" y="926293"/>
                </a:lnTo>
                <a:lnTo>
                  <a:pt x="5179914" y="910666"/>
                </a:lnTo>
                <a:lnTo>
                  <a:pt x="5294214" y="820749"/>
                </a:lnTo>
                <a:lnTo>
                  <a:pt x="5365081" y="774265"/>
                </a:lnTo>
                <a:lnTo>
                  <a:pt x="5487765" y="774265"/>
                </a:lnTo>
                <a:lnTo>
                  <a:pt x="5577682" y="869515"/>
                </a:lnTo>
                <a:lnTo>
                  <a:pt x="5704558" y="935049"/>
                </a:lnTo>
                <a:lnTo>
                  <a:pt x="5895058" y="944574"/>
                </a:lnTo>
                <a:lnTo>
                  <a:pt x="5988026" y="977341"/>
                </a:lnTo>
                <a:lnTo>
                  <a:pt x="6035651" y="1082116"/>
                </a:lnTo>
                <a:lnTo>
                  <a:pt x="6239868" y="1067258"/>
                </a:lnTo>
                <a:lnTo>
                  <a:pt x="6327503" y="1223850"/>
                </a:lnTo>
                <a:lnTo>
                  <a:pt x="6508478" y="1413209"/>
                </a:lnTo>
                <a:lnTo>
                  <a:pt x="6535912" y="1593043"/>
                </a:lnTo>
                <a:lnTo>
                  <a:pt x="6725271" y="1758019"/>
                </a:lnTo>
                <a:lnTo>
                  <a:pt x="6876530" y="1823553"/>
                </a:lnTo>
                <a:lnTo>
                  <a:pt x="7008739" y="1942045"/>
                </a:lnTo>
                <a:lnTo>
                  <a:pt x="7159998" y="2041487"/>
                </a:lnTo>
                <a:lnTo>
                  <a:pt x="7422134" y="2010630"/>
                </a:lnTo>
                <a:lnTo>
                  <a:pt x="7659118" y="2015963"/>
                </a:lnTo>
                <a:lnTo>
                  <a:pt x="7810377" y="2134455"/>
                </a:lnTo>
                <a:lnTo>
                  <a:pt x="8037836" y="2291047"/>
                </a:lnTo>
                <a:lnTo>
                  <a:pt x="8212337" y="2404206"/>
                </a:lnTo>
                <a:lnTo>
                  <a:pt x="8383787" y="2499456"/>
                </a:lnTo>
                <a:lnTo>
                  <a:pt x="8496946" y="2465548"/>
                </a:lnTo>
                <a:lnTo>
                  <a:pt x="8615438" y="2551273"/>
                </a:lnTo>
                <a:lnTo>
                  <a:pt x="8777240" y="2616299"/>
                </a:lnTo>
                <a:lnTo>
                  <a:pt x="8709546" y="2728825"/>
                </a:lnTo>
                <a:lnTo>
                  <a:pt x="8533904" y="2753208"/>
                </a:lnTo>
                <a:lnTo>
                  <a:pt x="8439795" y="2705583"/>
                </a:lnTo>
                <a:lnTo>
                  <a:pt x="8364736" y="2824075"/>
                </a:lnTo>
                <a:lnTo>
                  <a:pt x="8183761" y="2766925"/>
                </a:lnTo>
                <a:lnTo>
                  <a:pt x="7999735" y="2629383"/>
                </a:lnTo>
                <a:lnTo>
                  <a:pt x="7829426" y="2644241"/>
                </a:lnTo>
                <a:lnTo>
                  <a:pt x="7668642" y="2577566"/>
                </a:lnTo>
                <a:lnTo>
                  <a:pt x="7631683" y="2678149"/>
                </a:lnTo>
                <a:lnTo>
                  <a:pt x="7675116" y="2844266"/>
                </a:lnTo>
                <a:lnTo>
                  <a:pt x="7902575" y="2894942"/>
                </a:lnTo>
                <a:lnTo>
                  <a:pt x="8022977" y="2987910"/>
                </a:lnTo>
                <a:lnTo>
                  <a:pt x="8174236" y="3101069"/>
                </a:lnTo>
                <a:lnTo>
                  <a:pt x="8253734" y="3404604"/>
                </a:lnTo>
                <a:lnTo>
                  <a:pt x="8335020" y="3627995"/>
                </a:lnTo>
                <a:lnTo>
                  <a:pt x="8505329" y="3835263"/>
                </a:lnTo>
                <a:lnTo>
                  <a:pt x="8657729" y="3816213"/>
                </a:lnTo>
                <a:lnTo>
                  <a:pt x="8728596" y="3949563"/>
                </a:lnTo>
                <a:lnTo>
                  <a:pt x="8875663" y="4049005"/>
                </a:lnTo>
                <a:lnTo>
                  <a:pt x="8916691" y="4133093"/>
                </a:lnTo>
                <a:lnTo>
                  <a:pt x="8882261" y="4341725"/>
                </a:lnTo>
                <a:lnTo>
                  <a:pt x="8803534" y="4468837"/>
                </a:lnTo>
                <a:lnTo>
                  <a:pt x="8682112" y="4365240"/>
                </a:lnTo>
                <a:lnTo>
                  <a:pt x="8515995" y="4380098"/>
                </a:lnTo>
                <a:lnTo>
                  <a:pt x="8363595" y="4299706"/>
                </a:lnTo>
                <a:lnTo>
                  <a:pt x="8285361" y="4144528"/>
                </a:lnTo>
                <a:lnTo>
                  <a:pt x="8193286" y="4128256"/>
                </a:lnTo>
                <a:lnTo>
                  <a:pt x="8080127" y="4128256"/>
                </a:lnTo>
                <a:lnTo>
                  <a:pt x="7899152" y="4105014"/>
                </a:lnTo>
                <a:lnTo>
                  <a:pt x="7847335" y="4034147"/>
                </a:lnTo>
                <a:lnTo>
                  <a:pt x="7774558" y="3935846"/>
                </a:lnTo>
                <a:lnTo>
                  <a:pt x="7566149" y="3850121"/>
                </a:lnTo>
                <a:lnTo>
                  <a:pt x="7466707" y="3878696"/>
                </a:lnTo>
                <a:lnTo>
                  <a:pt x="7339831" y="3860787"/>
                </a:lnTo>
                <a:lnTo>
                  <a:pt x="7203430" y="3698862"/>
                </a:lnTo>
                <a:lnTo>
                  <a:pt x="7023596" y="3736962"/>
                </a:lnTo>
                <a:lnTo>
                  <a:pt x="6871196" y="3742295"/>
                </a:lnTo>
                <a:lnTo>
                  <a:pt x="6738987" y="3647045"/>
                </a:lnTo>
                <a:lnTo>
                  <a:pt x="6597253" y="3618470"/>
                </a:lnTo>
                <a:lnTo>
                  <a:pt x="6535911" y="3679812"/>
                </a:lnTo>
                <a:lnTo>
                  <a:pt x="6502003" y="3757922"/>
                </a:lnTo>
                <a:lnTo>
                  <a:pt x="6539185" y="4112902"/>
                </a:lnTo>
                <a:lnTo>
                  <a:pt x="6418560" y="4077580"/>
                </a:lnTo>
                <a:lnTo>
                  <a:pt x="6290543" y="4021571"/>
                </a:lnTo>
                <a:lnTo>
                  <a:pt x="6114901" y="3912604"/>
                </a:lnTo>
                <a:lnTo>
                  <a:pt x="6120234" y="3803637"/>
                </a:lnTo>
                <a:lnTo>
                  <a:pt x="6031458" y="3717912"/>
                </a:lnTo>
                <a:lnTo>
                  <a:pt x="5883250" y="3727437"/>
                </a:lnTo>
                <a:lnTo>
                  <a:pt x="5799807" y="3708387"/>
                </a:lnTo>
                <a:lnTo>
                  <a:pt x="5629498" y="3717912"/>
                </a:lnTo>
                <a:lnTo>
                  <a:pt x="5434806" y="3741154"/>
                </a:lnTo>
                <a:lnTo>
                  <a:pt x="5325839" y="3807829"/>
                </a:lnTo>
                <a:lnTo>
                  <a:pt x="5218013" y="3816213"/>
                </a:lnTo>
                <a:lnTo>
                  <a:pt x="5113238" y="3964421"/>
                </a:lnTo>
                <a:lnTo>
                  <a:pt x="5042371" y="3916796"/>
                </a:lnTo>
                <a:lnTo>
                  <a:pt x="4938737" y="3859646"/>
                </a:lnTo>
                <a:lnTo>
                  <a:pt x="4740994" y="3875645"/>
                </a:lnTo>
                <a:lnTo>
                  <a:pt x="4593927" y="3728578"/>
                </a:lnTo>
                <a:lnTo>
                  <a:pt x="4504010" y="3623803"/>
                </a:lnTo>
                <a:lnTo>
                  <a:pt x="4385715" y="3614923"/>
                </a:lnTo>
                <a:lnTo>
                  <a:pt x="4276551" y="3690478"/>
                </a:lnTo>
                <a:lnTo>
                  <a:pt x="4343226" y="3491594"/>
                </a:lnTo>
                <a:lnTo>
                  <a:pt x="4152850" y="3419710"/>
                </a:lnTo>
                <a:lnTo>
                  <a:pt x="3996258" y="3326618"/>
                </a:lnTo>
                <a:lnTo>
                  <a:pt x="3924374" y="3191234"/>
                </a:lnTo>
                <a:lnTo>
                  <a:pt x="3865066" y="3047342"/>
                </a:lnTo>
                <a:lnTo>
                  <a:pt x="3738190" y="2937358"/>
                </a:lnTo>
                <a:lnTo>
                  <a:pt x="3624014" y="2827374"/>
                </a:lnTo>
                <a:lnTo>
                  <a:pt x="3539306" y="2696182"/>
                </a:lnTo>
                <a:lnTo>
                  <a:pt x="3412430" y="2636998"/>
                </a:lnTo>
                <a:lnTo>
                  <a:pt x="3429322" y="2522698"/>
                </a:lnTo>
                <a:lnTo>
                  <a:pt x="3289546" y="2454237"/>
                </a:lnTo>
                <a:lnTo>
                  <a:pt x="3145978" y="2463390"/>
                </a:lnTo>
                <a:lnTo>
                  <a:pt x="2963986" y="2539590"/>
                </a:lnTo>
                <a:lnTo>
                  <a:pt x="2765102" y="2573498"/>
                </a:lnTo>
                <a:lnTo>
                  <a:pt x="2545134" y="2476090"/>
                </a:lnTo>
                <a:lnTo>
                  <a:pt x="2447726" y="2573498"/>
                </a:lnTo>
                <a:lnTo>
                  <a:pt x="2295450" y="2484598"/>
                </a:lnTo>
                <a:lnTo>
                  <a:pt x="2143174" y="2442306"/>
                </a:lnTo>
                <a:lnTo>
                  <a:pt x="2044280" y="244723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17" name="任意多边形 10">
            <a:extLst>
              <a:ext uri="{FF2B5EF4-FFF2-40B4-BE49-F238E27FC236}">
                <a16:creationId xmlns:a16="http://schemas.microsoft.com/office/drawing/2014/main" id="{2E888471-075C-7F5C-7689-C88F0A3EFDFA}"/>
              </a:ext>
            </a:extLst>
          </p:cNvPr>
          <p:cNvSpPr>
            <a:spLocks/>
          </p:cNvSpPr>
          <p:nvPr/>
        </p:nvSpPr>
        <p:spPr bwMode="auto">
          <a:xfrm>
            <a:off x="9074153" y="2774546"/>
            <a:ext cx="1785443" cy="1897281"/>
          </a:xfrm>
          <a:custGeom>
            <a:avLst/>
            <a:gdLst>
              <a:gd name="T0" fmla="*/ 2173636 w 7375873"/>
              <a:gd name="T1" fmla="*/ 255408 h 7760067"/>
              <a:gd name="T2" fmla="*/ 1879502 w 7375873"/>
              <a:gd name="T3" fmla="*/ 789577 h 7760067"/>
              <a:gd name="T4" fmla="*/ 1863875 w 7375873"/>
              <a:gd name="T5" fmla="*/ 1209446 h 7760067"/>
              <a:gd name="T6" fmla="*/ 1825775 w 7375873"/>
              <a:gd name="T7" fmla="*/ 1827430 h 7760067"/>
              <a:gd name="T8" fmla="*/ 1693566 w 7375873"/>
              <a:gd name="T9" fmla="*/ 2359317 h 7760067"/>
              <a:gd name="T10" fmla="*/ 1417341 w 7375873"/>
              <a:gd name="T11" fmla="*/ 2788314 h 7760067"/>
              <a:gd name="T12" fmla="*/ 1494681 w 7375873"/>
              <a:gd name="T13" fmla="*/ 3047801 h 7760067"/>
              <a:gd name="T14" fmla="*/ 1462708 w 7375873"/>
              <a:gd name="T15" fmla="*/ 3503315 h 7760067"/>
              <a:gd name="T16" fmla="*/ 1498873 w 7375873"/>
              <a:gd name="T17" fmla="*/ 3869630 h 7760067"/>
              <a:gd name="T18" fmla="*/ 1454299 w 7375873"/>
              <a:gd name="T19" fmla="*/ 4148906 h 7760067"/>
              <a:gd name="T20" fmla="*/ 1343423 w 7375873"/>
              <a:gd name="T21" fmla="*/ 4455616 h 7760067"/>
              <a:gd name="T22" fmla="*/ 1301131 w 7375873"/>
              <a:gd name="T23" fmla="*/ 4741366 h 7760067"/>
              <a:gd name="T24" fmla="*/ 1049289 w 7375873"/>
              <a:gd name="T25" fmla="*/ 5149800 h 7760067"/>
              <a:gd name="T26" fmla="*/ 824112 w 7375873"/>
              <a:gd name="T27" fmla="*/ 5519762 h 7760067"/>
              <a:gd name="T28" fmla="*/ 554361 w 7375873"/>
              <a:gd name="T29" fmla="*/ 5816947 h 7760067"/>
              <a:gd name="T30" fmla="*/ 252984 w 7375873"/>
              <a:gd name="T31" fmla="*/ 6034881 h 7760067"/>
              <a:gd name="T32" fmla="*/ 1935 w 7375873"/>
              <a:gd name="T33" fmla="*/ 6224215 h 7760067"/>
              <a:gd name="T34" fmla="*/ 284610 w 7375873"/>
              <a:gd name="T35" fmla="*/ 6626199 h 7760067"/>
              <a:gd name="T36" fmla="*/ 535311 w 7375873"/>
              <a:gd name="T37" fmla="*/ 6951958 h 7760067"/>
              <a:gd name="T38" fmla="*/ 926605 w 7375873"/>
              <a:gd name="T39" fmla="*/ 7411067 h 7760067"/>
              <a:gd name="T40" fmla="*/ 1242840 w 7375873"/>
              <a:gd name="T41" fmla="*/ 7656434 h 7760067"/>
              <a:gd name="T42" fmla="*/ 1764433 w 7375873"/>
              <a:gd name="T43" fmla="*/ 7693392 h 7760067"/>
              <a:gd name="T44" fmla="*/ 1908572 w 7375873"/>
              <a:gd name="T45" fmla="*/ 6991991 h 7760067"/>
              <a:gd name="T46" fmla="*/ 2174777 w 7375873"/>
              <a:gd name="T47" fmla="*/ 6441028 h 7760067"/>
              <a:gd name="T48" fmla="*/ 2306986 w 7375873"/>
              <a:gd name="T49" fmla="*/ 6825079 h 7760067"/>
              <a:gd name="T50" fmla="*/ 2586262 w 7375873"/>
              <a:gd name="T51" fmla="*/ 6634579 h 7760067"/>
              <a:gd name="T52" fmla="*/ 2433862 w 7375873"/>
              <a:gd name="T53" fmla="*/ 6336253 h 7760067"/>
              <a:gd name="T54" fmla="*/ 2825156 w 7375873"/>
              <a:gd name="T55" fmla="*/ 6008583 h 7760067"/>
              <a:gd name="T56" fmla="*/ 3043090 w 7375873"/>
              <a:gd name="T57" fmla="*/ 5632916 h 7760067"/>
              <a:gd name="T58" fmla="*/ 3412283 w 7375873"/>
              <a:gd name="T59" fmla="*/ 5240481 h 7760067"/>
              <a:gd name="T60" fmla="*/ 7375873 w 7375873"/>
              <a:gd name="T61" fmla="*/ 3787080 h 7760067"/>
              <a:gd name="T62" fmla="*/ 6977857 w 7375873"/>
              <a:gd name="T63" fmla="*/ 3592388 h 7760067"/>
              <a:gd name="T64" fmla="*/ 6414989 w 7375873"/>
              <a:gd name="T65" fmla="*/ 3427412 h 7760067"/>
              <a:gd name="T66" fmla="*/ 6076529 w 7375873"/>
              <a:gd name="T67" fmla="*/ 2873052 h 7760067"/>
              <a:gd name="T68" fmla="*/ 5420941 w 7375873"/>
              <a:gd name="T69" fmla="*/ 2479724 h 7760067"/>
              <a:gd name="T70" fmla="*/ 4862513 w 7375873"/>
              <a:gd name="T71" fmla="*/ 2234356 h 7760067"/>
              <a:gd name="T72" fmla="*/ 4316661 w 7375873"/>
              <a:gd name="T73" fmla="*/ 1997372 h 7760067"/>
              <a:gd name="T74" fmla="*/ 3914701 w 7375873"/>
              <a:gd name="T75" fmla="*/ 1684312 h 7760067"/>
              <a:gd name="T76" fmla="*/ 3597325 w 7375873"/>
              <a:gd name="T77" fmla="*/ 1235868 h 7760067"/>
              <a:gd name="T78" fmla="*/ 3495849 w 7375873"/>
              <a:gd name="T79" fmla="*/ 770408 h 7760067"/>
              <a:gd name="T80" fmla="*/ 3098205 w 7375873"/>
              <a:gd name="T81" fmla="*/ 732432 h 7760067"/>
              <a:gd name="T82" fmla="*/ 2907829 w 7375873"/>
              <a:gd name="T83" fmla="*/ 169688 h 7760067"/>
              <a:gd name="T84" fmla="*/ 0 w 7375873"/>
              <a:gd name="T85" fmla="*/ 0 h 7760067"/>
              <a:gd name="T86" fmla="*/ 7375873 w 7375873"/>
              <a:gd name="T87" fmla="*/ 7760067 h 7760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T84" t="T85" r="T86" b="T87"/>
            <a:pathLst>
              <a:path w="7375873" h="7760067">
                <a:moveTo>
                  <a:pt x="2603922" y="0"/>
                </a:moveTo>
                <a:lnTo>
                  <a:pt x="2411761" y="117866"/>
                </a:lnTo>
                <a:lnTo>
                  <a:pt x="2173636" y="255408"/>
                </a:lnTo>
                <a:lnTo>
                  <a:pt x="2045619" y="425717"/>
                </a:lnTo>
                <a:lnTo>
                  <a:pt x="1955702" y="625742"/>
                </a:lnTo>
                <a:lnTo>
                  <a:pt x="1879502" y="789577"/>
                </a:lnTo>
                <a:lnTo>
                  <a:pt x="1825775" y="925978"/>
                </a:lnTo>
                <a:lnTo>
                  <a:pt x="1810917" y="1105812"/>
                </a:lnTo>
                <a:lnTo>
                  <a:pt x="1863875" y="1209446"/>
                </a:lnTo>
                <a:lnTo>
                  <a:pt x="1916187" y="1336644"/>
                </a:lnTo>
                <a:lnTo>
                  <a:pt x="1835300" y="1508913"/>
                </a:lnTo>
                <a:lnTo>
                  <a:pt x="1825775" y="1827430"/>
                </a:lnTo>
                <a:lnTo>
                  <a:pt x="1740050" y="1883439"/>
                </a:lnTo>
                <a:lnTo>
                  <a:pt x="1773958" y="2129948"/>
                </a:lnTo>
                <a:lnTo>
                  <a:pt x="1693566" y="2359317"/>
                </a:lnTo>
                <a:lnTo>
                  <a:pt x="1670324" y="2619543"/>
                </a:lnTo>
                <a:lnTo>
                  <a:pt x="1576215" y="2656502"/>
                </a:lnTo>
                <a:lnTo>
                  <a:pt x="1417341" y="2788314"/>
                </a:lnTo>
                <a:lnTo>
                  <a:pt x="1326679" y="2929904"/>
                </a:lnTo>
                <a:lnTo>
                  <a:pt x="1388765" y="2976934"/>
                </a:lnTo>
                <a:lnTo>
                  <a:pt x="1494681" y="3047801"/>
                </a:lnTo>
                <a:lnTo>
                  <a:pt x="1512590" y="3181151"/>
                </a:lnTo>
                <a:lnTo>
                  <a:pt x="1500783" y="3337743"/>
                </a:lnTo>
                <a:lnTo>
                  <a:pt x="1462708" y="3503315"/>
                </a:lnTo>
                <a:lnTo>
                  <a:pt x="1460773" y="3662362"/>
                </a:lnTo>
                <a:lnTo>
                  <a:pt x="1389731" y="3828654"/>
                </a:lnTo>
                <a:lnTo>
                  <a:pt x="1498873" y="3869630"/>
                </a:lnTo>
                <a:lnTo>
                  <a:pt x="1598315" y="3930972"/>
                </a:lnTo>
                <a:lnTo>
                  <a:pt x="1576983" y="4039939"/>
                </a:lnTo>
                <a:lnTo>
                  <a:pt x="1454299" y="4148906"/>
                </a:lnTo>
                <a:lnTo>
                  <a:pt x="1251817" y="4290620"/>
                </a:lnTo>
                <a:lnTo>
                  <a:pt x="1238374" y="4405315"/>
                </a:lnTo>
                <a:lnTo>
                  <a:pt x="1343423" y="4455616"/>
                </a:lnTo>
                <a:lnTo>
                  <a:pt x="1438673" y="4546674"/>
                </a:lnTo>
                <a:lnTo>
                  <a:pt x="1381523" y="4680024"/>
                </a:lnTo>
                <a:lnTo>
                  <a:pt x="1301131" y="4741366"/>
                </a:lnTo>
                <a:lnTo>
                  <a:pt x="1211214" y="4835475"/>
                </a:lnTo>
                <a:lnTo>
                  <a:pt x="1125489" y="4997400"/>
                </a:lnTo>
                <a:lnTo>
                  <a:pt x="1049289" y="5149800"/>
                </a:lnTo>
                <a:lnTo>
                  <a:pt x="1017663" y="5316686"/>
                </a:lnTo>
                <a:lnTo>
                  <a:pt x="980704" y="5420320"/>
                </a:lnTo>
                <a:lnTo>
                  <a:pt x="824112" y="5519762"/>
                </a:lnTo>
                <a:lnTo>
                  <a:pt x="701428" y="5575771"/>
                </a:lnTo>
                <a:lnTo>
                  <a:pt x="568078" y="5665688"/>
                </a:lnTo>
                <a:lnTo>
                  <a:pt x="554361" y="5816947"/>
                </a:lnTo>
                <a:lnTo>
                  <a:pt x="488827" y="5973539"/>
                </a:lnTo>
                <a:lnTo>
                  <a:pt x="370335" y="6040214"/>
                </a:lnTo>
                <a:lnTo>
                  <a:pt x="252984" y="6034881"/>
                </a:lnTo>
                <a:lnTo>
                  <a:pt x="105917" y="6039073"/>
                </a:lnTo>
                <a:lnTo>
                  <a:pt x="0" y="6120606"/>
                </a:lnTo>
                <a:lnTo>
                  <a:pt x="1935" y="6224215"/>
                </a:lnTo>
                <a:lnTo>
                  <a:pt x="100212" y="6338540"/>
                </a:lnTo>
                <a:lnTo>
                  <a:pt x="280418" y="6446365"/>
                </a:lnTo>
                <a:cubicBezTo>
                  <a:pt x="281815" y="6506310"/>
                  <a:pt x="283213" y="6566254"/>
                  <a:pt x="284610" y="6626199"/>
                </a:cubicBezTo>
                <a:lnTo>
                  <a:pt x="317377" y="6743550"/>
                </a:lnTo>
                <a:lnTo>
                  <a:pt x="384052" y="6881091"/>
                </a:lnTo>
                <a:lnTo>
                  <a:pt x="535311" y="6951958"/>
                </a:lnTo>
                <a:lnTo>
                  <a:pt x="705620" y="7027016"/>
                </a:lnTo>
                <a:lnTo>
                  <a:pt x="828304" y="7212183"/>
                </a:lnTo>
                <a:lnTo>
                  <a:pt x="926605" y="7411067"/>
                </a:lnTo>
                <a:lnTo>
                  <a:pt x="983755" y="7585568"/>
                </a:lnTo>
                <a:lnTo>
                  <a:pt x="1069480" y="7655293"/>
                </a:lnTo>
                <a:lnTo>
                  <a:pt x="1242840" y="7656434"/>
                </a:lnTo>
                <a:lnTo>
                  <a:pt x="1400573" y="7760067"/>
                </a:lnTo>
                <a:lnTo>
                  <a:pt x="1550691" y="7716634"/>
                </a:lnTo>
                <a:lnTo>
                  <a:pt x="1764433" y="7693392"/>
                </a:lnTo>
                <a:lnTo>
                  <a:pt x="1847876" y="7499841"/>
                </a:lnTo>
                <a:lnTo>
                  <a:pt x="1924076" y="7257524"/>
                </a:lnTo>
                <a:lnTo>
                  <a:pt x="1908572" y="6991991"/>
                </a:lnTo>
                <a:lnTo>
                  <a:pt x="1956843" y="6718022"/>
                </a:lnTo>
                <a:lnTo>
                  <a:pt x="2033043" y="6505421"/>
                </a:lnTo>
                <a:lnTo>
                  <a:pt x="2174777" y="6441028"/>
                </a:lnTo>
                <a:lnTo>
                  <a:pt x="2255169" y="6507703"/>
                </a:lnTo>
                <a:lnTo>
                  <a:pt x="2306986" y="6664295"/>
                </a:lnTo>
                <a:lnTo>
                  <a:pt x="2306986" y="6825079"/>
                </a:lnTo>
                <a:lnTo>
                  <a:pt x="2402236" y="6852513"/>
                </a:lnTo>
                <a:lnTo>
                  <a:pt x="2496345" y="6690588"/>
                </a:lnTo>
                <a:lnTo>
                  <a:pt x="2586262" y="6634579"/>
                </a:lnTo>
                <a:lnTo>
                  <a:pt x="2604171" y="6521420"/>
                </a:lnTo>
                <a:lnTo>
                  <a:pt x="2542829" y="6407120"/>
                </a:lnTo>
                <a:lnTo>
                  <a:pt x="2433862" y="6336253"/>
                </a:lnTo>
                <a:lnTo>
                  <a:pt x="2481487" y="6204044"/>
                </a:lnTo>
                <a:lnTo>
                  <a:pt x="2702472" y="6064592"/>
                </a:lnTo>
                <a:lnTo>
                  <a:pt x="2825156" y="6008583"/>
                </a:lnTo>
                <a:lnTo>
                  <a:pt x="2829348" y="5846658"/>
                </a:lnTo>
                <a:lnTo>
                  <a:pt x="2962698" y="5838274"/>
                </a:lnTo>
                <a:lnTo>
                  <a:pt x="3043090" y="5632916"/>
                </a:lnTo>
                <a:lnTo>
                  <a:pt x="3180632" y="5525090"/>
                </a:lnTo>
                <a:lnTo>
                  <a:pt x="3303316" y="5416123"/>
                </a:lnTo>
                <a:lnTo>
                  <a:pt x="3412283" y="5240481"/>
                </a:lnTo>
                <a:lnTo>
                  <a:pt x="3521250" y="5207714"/>
                </a:lnTo>
                <a:lnTo>
                  <a:pt x="3704084" y="5017567"/>
                </a:lnTo>
                <a:lnTo>
                  <a:pt x="7375873" y="3787080"/>
                </a:lnTo>
                <a:lnTo>
                  <a:pt x="7331447" y="3711948"/>
                </a:lnTo>
                <a:lnTo>
                  <a:pt x="7185249" y="3677096"/>
                </a:lnTo>
                <a:lnTo>
                  <a:pt x="6977857" y="3592388"/>
                </a:lnTo>
                <a:lnTo>
                  <a:pt x="6829773" y="3660204"/>
                </a:lnTo>
                <a:lnTo>
                  <a:pt x="6571581" y="3558604"/>
                </a:lnTo>
                <a:lnTo>
                  <a:pt x="6414989" y="3427412"/>
                </a:lnTo>
                <a:lnTo>
                  <a:pt x="6406605" y="3279328"/>
                </a:lnTo>
                <a:lnTo>
                  <a:pt x="6182321" y="3063552"/>
                </a:lnTo>
                <a:lnTo>
                  <a:pt x="6076529" y="2873052"/>
                </a:lnTo>
                <a:lnTo>
                  <a:pt x="5907237" y="2818060"/>
                </a:lnTo>
                <a:lnTo>
                  <a:pt x="5653312" y="2636985"/>
                </a:lnTo>
                <a:lnTo>
                  <a:pt x="5420941" y="2479724"/>
                </a:lnTo>
                <a:lnTo>
                  <a:pt x="5243265" y="2382440"/>
                </a:lnTo>
                <a:lnTo>
                  <a:pt x="5116389" y="2268140"/>
                </a:lnTo>
                <a:lnTo>
                  <a:pt x="4862513" y="2234356"/>
                </a:lnTo>
                <a:lnTo>
                  <a:pt x="4693221" y="2141264"/>
                </a:lnTo>
                <a:lnTo>
                  <a:pt x="4540945" y="2039664"/>
                </a:lnTo>
                <a:lnTo>
                  <a:pt x="4316661" y="1997372"/>
                </a:lnTo>
                <a:lnTo>
                  <a:pt x="4160069" y="1929680"/>
                </a:lnTo>
                <a:lnTo>
                  <a:pt x="4071293" y="1840904"/>
                </a:lnTo>
                <a:lnTo>
                  <a:pt x="3914701" y="1684312"/>
                </a:lnTo>
                <a:lnTo>
                  <a:pt x="3698925" y="1540544"/>
                </a:lnTo>
                <a:lnTo>
                  <a:pt x="3673525" y="1345852"/>
                </a:lnTo>
                <a:lnTo>
                  <a:pt x="3597325" y="1235868"/>
                </a:lnTo>
                <a:lnTo>
                  <a:pt x="3563541" y="1062384"/>
                </a:lnTo>
                <a:lnTo>
                  <a:pt x="3546649" y="973608"/>
                </a:lnTo>
                <a:lnTo>
                  <a:pt x="3495849" y="770408"/>
                </a:lnTo>
                <a:lnTo>
                  <a:pt x="3368973" y="677316"/>
                </a:lnTo>
                <a:lnTo>
                  <a:pt x="3242097" y="690016"/>
                </a:lnTo>
                <a:lnTo>
                  <a:pt x="3098205" y="732432"/>
                </a:lnTo>
                <a:lnTo>
                  <a:pt x="2983905" y="558948"/>
                </a:lnTo>
                <a:lnTo>
                  <a:pt x="2941613" y="355872"/>
                </a:lnTo>
                <a:lnTo>
                  <a:pt x="2907829" y="169688"/>
                </a:lnTo>
                <a:lnTo>
                  <a:pt x="2729905" y="4464"/>
                </a:lnTo>
                <a:lnTo>
                  <a:pt x="2603922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18" name="任意多边形 11">
            <a:extLst>
              <a:ext uri="{FF2B5EF4-FFF2-40B4-BE49-F238E27FC236}">
                <a16:creationId xmlns:a16="http://schemas.microsoft.com/office/drawing/2014/main" id="{DE5DC32E-F64B-7AF4-1764-91CCB1D3F13A}"/>
              </a:ext>
            </a:extLst>
          </p:cNvPr>
          <p:cNvSpPr>
            <a:spLocks/>
          </p:cNvSpPr>
          <p:nvPr/>
        </p:nvSpPr>
        <p:spPr bwMode="auto">
          <a:xfrm>
            <a:off x="9600751" y="2473545"/>
            <a:ext cx="2167900" cy="1227309"/>
          </a:xfrm>
          <a:custGeom>
            <a:avLst/>
            <a:gdLst>
              <a:gd name="T0" fmla="*/ 481707 w 8949730"/>
              <a:gd name="T1" fmla="*/ 1129680 h 5011490"/>
              <a:gd name="T2" fmla="*/ 500757 w 8949730"/>
              <a:gd name="T3" fmla="*/ 839738 h 5011490"/>
              <a:gd name="T4" fmla="*/ 211956 w 8949730"/>
              <a:gd name="T5" fmla="*/ 621804 h 5011490"/>
              <a:gd name="T6" fmla="*/ 0 w 8949730"/>
              <a:gd name="T7" fmla="*/ 450106 h 5011490"/>
              <a:gd name="T8" fmla="*/ 1430412 w 8949730"/>
              <a:gd name="T9" fmla="*/ 490736 h 5011490"/>
              <a:gd name="T10" fmla="*/ 4030737 w 8949730"/>
              <a:gd name="T11" fmla="*/ 12850 h 5011490"/>
              <a:gd name="T12" fmla="*/ 4323383 w 8949730"/>
              <a:gd name="T13" fmla="*/ 204217 h 5011490"/>
              <a:gd name="T14" fmla="*/ 4681910 w 8949730"/>
              <a:gd name="T15" fmla="*/ 355476 h 5011490"/>
              <a:gd name="T16" fmla="*/ 4724971 w 8949730"/>
              <a:gd name="T17" fmla="*/ 256034 h 5011490"/>
              <a:gd name="T18" fmla="*/ 5024438 w 8949730"/>
              <a:gd name="T19" fmla="*/ 137542 h 5011490"/>
              <a:gd name="T20" fmla="*/ 5394772 w 8949730"/>
              <a:gd name="T21" fmla="*/ 114300 h 5011490"/>
              <a:gd name="T22" fmla="*/ 5616898 w 8949730"/>
              <a:gd name="T23" fmla="*/ 28575 h 5011490"/>
              <a:gd name="T24" fmla="*/ 5912942 w 8949730"/>
              <a:gd name="T25" fmla="*/ 94109 h 5011490"/>
              <a:gd name="T26" fmla="*/ 5881316 w 8949730"/>
              <a:gd name="T27" fmla="*/ 336426 h 5011490"/>
              <a:gd name="T28" fmla="*/ 5918275 w 8949730"/>
              <a:gd name="T29" fmla="*/ 467494 h 5011490"/>
              <a:gd name="T30" fmla="*/ 6065342 w 8949730"/>
              <a:gd name="T31" fmla="*/ 618753 h 5011490"/>
              <a:gd name="T32" fmla="*/ 6353002 w 8949730"/>
              <a:gd name="T33" fmla="*/ 685428 h 5011490"/>
              <a:gd name="T34" fmla="*/ 6704286 w 8949730"/>
              <a:gd name="T35" fmla="*/ 712862 h 5011490"/>
              <a:gd name="T36" fmla="*/ 7034238 w 8949730"/>
              <a:gd name="T37" fmla="*/ 703337 h 5011490"/>
              <a:gd name="T38" fmla="*/ 7265889 w 8949730"/>
              <a:gd name="T39" fmla="*/ 699145 h 5011490"/>
              <a:gd name="T40" fmla="*/ 7554690 w 8949730"/>
              <a:gd name="T41" fmla="*/ 774204 h 5011490"/>
              <a:gd name="T42" fmla="*/ 7739485 w 8949730"/>
              <a:gd name="T43" fmla="*/ 924322 h 5011490"/>
              <a:gd name="T44" fmla="*/ 7924652 w 8949730"/>
              <a:gd name="T45" fmla="*/ 876697 h 5011490"/>
              <a:gd name="T46" fmla="*/ 8085436 w 8949730"/>
              <a:gd name="T47" fmla="*/ 1000522 h 5011490"/>
              <a:gd name="T48" fmla="*/ 8275936 w 8949730"/>
              <a:gd name="T49" fmla="*/ 1071389 h 5011490"/>
              <a:gd name="T50" fmla="*/ 8421862 w 8949730"/>
              <a:gd name="T51" fmla="*/ 1266081 h 5011490"/>
              <a:gd name="T52" fmla="*/ 8578454 w 8949730"/>
              <a:gd name="T53" fmla="*/ 1327423 h 5011490"/>
              <a:gd name="T54" fmla="*/ 8839821 w 8949730"/>
              <a:gd name="T55" fmla="*/ 1436390 h 5011490"/>
              <a:gd name="T56" fmla="*/ 7381330 w 8949730"/>
              <a:gd name="T57" fmla="*/ 3447331 h 5011490"/>
              <a:gd name="T58" fmla="*/ 5195119 w 8949730"/>
              <a:gd name="T59" fmla="*/ 5011490 h 5011490"/>
              <a:gd name="T60" fmla="*/ 5004495 w 8949730"/>
              <a:gd name="T61" fmla="*/ 4901506 h 5011490"/>
              <a:gd name="T62" fmla="*/ 4649019 w 8949730"/>
              <a:gd name="T63" fmla="*/ 4884614 h 5011490"/>
              <a:gd name="T64" fmla="*/ 4234235 w 8949730"/>
              <a:gd name="T65" fmla="*/ 4651822 h 5011490"/>
              <a:gd name="T66" fmla="*/ 4001567 w 8949730"/>
              <a:gd name="T67" fmla="*/ 4287962 h 5011490"/>
              <a:gd name="T68" fmla="*/ 3726483 w 8949730"/>
              <a:gd name="T69" fmla="*/ 4042470 h 5011490"/>
              <a:gd name="T70" fmla="*/ 3240187 w 8949730"/>
              <a:gd name="T71" fmla="*/ 3704134 h 5011490"/>
              <a:gd name="T72" fmla="*/ 2935635 w 8949730"/>
              <a:gd name="T73" fmla="*/ 3492550 h 5011490"/>
              <a:gd name="T74" fmla="*/ 2512467 w 8949730"/>
              <a:gd name="T75" fmla="*/ 3365674 h 5011490"/>
              <a:gd name="T76" fmla="*/ 2135907 w 8949730"/>
              <a:gd name="T77" fmla="*/ 3221782 h 5011490"/>
              <a:gd name="T78" fmla="*/ 1890539 w 8949730"/>
              <a:gd name="T79" fmla="*/ 3065314 h 5011490"/>
              <a:gd name="T80" fmla="*/ 1518171 w 8949730"/>
              <a:gd name="T81" fmla="*/ 2764954 h 5011490"/>
              <a:gd name="T82" fmla="*/ 1416571 w 8949730"/>
              <a:gd name="T83" fmla="*/ 2460278 h 5011490"/>
              <a:gd name="T84" fmla="*/ 1365895 w 8949730"/>
              <a:gd name="T85" fmla="*/ 2198018 h 5011490"/>
              <a:gd name="T86" fmla="*/ 1188219 w 8949730"/>
              <a:gd name="T87" fmla="*/ 1901726 h 5011490"/>
              <a:gd name="T88" fmla="*/ 917451 w 8949730"/>
              <a:gd name="T89" fmla="*/ 1956842 h 5011490"/>
              <a:gd name="T90" fmla="*/ 760859 w 8949730"/>
              <a:gd name="T91" fmla="*/ 1580282 h 5011490"/>
              <a:gd name="T92" fmla="*/ 549151 w 8949730"/>
              <a:gd name="T93" fmla="*/ 1228874 h 5011490"/>
              <a:gd name="T94" fmla="*/ 0 w 8949730"/>
              <a:gd name="T95" fmla="*/ 0 h 5011490"/>
              <a:gd name="T96" fmla="*/ 8949730 w 8949730"/>
              <a:gd name="T97" fmla="*/ 5011490 h 5011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T94" t="T95" r="T96" b="T97"/>
            <a:pathLst>
              <a:path w="8949730" h="5011490">
                <a:moveTo>
                  <a:pt x="423168" y="1224410"/>
                </a:moveTo>
                <a:lnTo>
                  <a:pt x="481707" y="1129680"/>
                </a:lnTo>
                <a:lnTo>
                  <a:pt x="519807" y="1001663"/>
                </a:lnTo>
                <a:lnTo>
                  <a:pt x="500757" y="839738"/>
                </a:lnTo>
                <a:lnTo>
                  <a:pt x="406648" y="711721"/>
                </a:lnTo>
                <a:lnTo>
                  <a:pt x="211956" y="621804"/>
                </a:lnTo>
                <a:lnTo>
                  <a:pt x="32122" y="523503"/>
                </a:lnTo>
                <a:lnTo>
                  <a:pt x="0" y="450106"/>
                </a:lnTo>
                <a:lnTo>
                  <a:pt x="1393825" y="621035"/>
                </a:lnTo>
                <a:lnTo>
                  <a:pt x="1430412" y="490736"/>
                </a:lnTo>
                <a:lnTo>
                  <a:pt x="2126134" y="384051"/>
                </a:lnTo>
                <a:lnTo>
                  <a:pt x="4030737" y="12850"/>
                </a:lnTo>
                <a:lnTo>
                  <a:pt x="4051350" y="142875"/>
                </a:lnTo>
                <a:lnTo>
                  <a:pt x="4323383" y="204217"/>
                </a:lnTo>
                <a:lnTo>
                  <a:pt x="4511601" y="256034"/>
                </a:lnTo>
                <a:lnTo>
                  <a:pt x="4681910" y="355476"/>
                </a:lnTo>
                <a:lnTo>
                  <a:pt x="4777731" y="345108"/>
                </a:lnTo>
                <a:lnTo>
                  <a:pt x="4724971" y="256034"/>
                </a:lnTo>
                <a:lnTo>
                  <a:pt x="4917753" y="107826"/>
                </a:lnTo>
                <a:lnTo>
                  <a:pt x="5024438" y="137542"/>
                </a:lnTo>
                <a:lnTo>
                  <a:pt x="5194747" y="80392"/>
                </a:lnTo>
                <a:lnTo>
                  <a:pt x="5394772" y="114300"/>
                </a:lnTo>
                <a:lnTo>
                  <a:pt x="5469831" y="0"/>
                </a:lnTo>
                <a:lnTo>
                  <a:pt x="5616898" y="28575"/>
                </a:lnTo>
                <a:lnTo>
                  <a:pt x="5818064" y="15627"/>
                </a:lnTo>
                <a:lnTo>
                  <a:pt x="5912942" y="94109"/>
                </a:lnTo>
                <a:lnTo>
                  <a:pt x="5828358" y="170309"/>
                </a:lnTo>
                <a:lnTo>
                  <a:pt x="5881316" y="336426"/>
                </a:lnTo>
                <a:lnTo>
                  <a:pt x="5824166" y="392435"/>
                </a:lnTo>
                <a:lnTo>
                  <a:pt x="5918275" y="467494"/>
                </a:lnTo>
                <a:lnTo>
                  <a:pt x="5975425" y="591319"/>
                </a:lnTo>
                <a:lnTo>
                  <a:pt x="6065342" y="618753"/>
                </a:lnTo>
                <a:lnTo>
                  <a:pt x="6188026" y="609228"/>
                </a:lnTo>
                <a:lnTo>
                  <a:pt x="6353002" y="685428"/>
                </a:lnTo>
                <a:lnTo>
                  <a:pt x="6509594" y="756295"/>
                </a:lnTo>
                <a:lnTo>
                  <a:pt x="6704286" y="712862"/>
                </a:lnTo>
                <a:lnTo>
                  <a:pt x="6893645" y="708670"/>
                </a:lnTo>
                <a:lnTo>
                  <a:pt x="7034238" y="703337"/>
                </a:lnTo>
                <a:lnTo>
                  <a:pt x="7148538" y="670570"/>
                </a:lnTo>
                <a:lnTo>
                  <a:pt x="7265889" y="699145"/>
                </a:lnTo>
                <a:lnTo>
                  <a:pt x="7359998" y="750962"/>
                </a:lnTo>
                <a:lnTo>
                  <a:pt x="7554690" y="774204"/>
                </a:lnTo>
                <a:lnTo>
                  <a:pt x="7662516" y="859929"/>
                </a:lnTo>
                <a:lnTo>
                  <a:pt x="7739485" y="924322"/>
                </a:lnTo>
                <a:lnTo>
                  <a:pt x="7878168" y="924322"/>
                </a:lnTo>
                <a:lnTo>
                  <a:pt x="7924652" y="876697"/>
                </a:lnTo>
                <a:lnTo>
                  <a:pt x="8048477" y="914797"/>
                </a:lnTo>
                <a:lnTo>
                  <a:pt x="8085436" y="1000522"/>
                </a:lnTo>
                <a:lnTo>
                  <a:pt x="8137253" y="1008906"/>
                </a:lnTo>
                <a:lnTo>
                  <a:pt x="8275936" y="1071389"/>
                </a:lnTo>
                <a:lnTo>
                  <a:pt x="8389095" y="1113681"/>
                </a:lnTo>
                <a:lnTo>
                  <a:pt x="8421862" y="1266081"/>
                </a:lnTo>
                <a:lnTo>
                  <a:pt x="8545687" y="1226840"/>
                </a:lnTo>
                <a:lnTo>
                  <a:pt x="8578454" y="1327423"/>
                </a:lnTo>
                <a:lnTo>
                  <a:pt x="8740379" y="1360190"/>
                </a:lnTo>
                <a:lnTo>
                  <a:pt x="8839821" y="1436390"/>
                </a:lnTo>
                <a:lnTo>
                  <a:pt x="8949730" y="1547417"/>
                </a:lnTo>
                <a:lnTo>
                  <a:pt x="7381330" y="3447331"/>
                </a:lnTo>
                <a:lnTo>
                  <a:pt x="5526981" y="4834955"/>
                </a:lnTo>
                <a:lnTo>
                  <a:pt x="5195119" y="5011490"/>
                </a:lnTo>
                <a:lnTo>
                  <a:pt x="5150693" y="4936358"/>
                </a:lnTo>
                <a:lnTo>
                  <a:pt x="5004495" y="4901506"/>
                </a:lnTo>
                <a:lnTo>
                  <a:pt x="4797103" y="4816798"/>
                </a:lnTo>
                <a:lnTo>
                  <a:pt x="4649019" y="4884614"/>
                </a:lnTo>
                <a:lnTo>
                  <a:pt x="4390827" y="4783014"/>
                </a:lnTo>
                <a:lnTo>
                  <a:pt x="4234235" y="4651822"/>
                </a:lnTo>
                <a:lnTo>
                  <a:pt x="4225851" y="4503738"/>
                </a:lnTo>
                <a:lnTo>
                  <a:pt x="4001567" y="4287962"/>
                </a:lnTo>
                <a:lnTo>
                  <a:pt x="3895775" y="4097462"/>
                </a:lnTo>
                <a:lnTo>
                  <a:pt x="3726483" y="4042470"/>
                </a:lnTo>
                <a:lnTo>
                  <a:pt x="3472558" y="3861395"/>
                </a:lnTo>
                <a:lnTo>
                  <a:pt x="3240187" y="3704134"/>
                </a:lnTo>
                <a:lnTo>
                  <a:pt x="3062511" y="3606850"/>
                </a:lnTo>
                <a:lnTo>
                  <a:pt x="2935635" y="3492550"/>
                </a:lnTo>
                <a:lnTo>
                  <a:pt x="2681759" y="3458766"/>
                </a:lnTo>
                <a:lnTo>
                  <a:pt x="2512467" y="3365674"/>
                </a:lnTo>
                <a:lnTo>
                  <a:pt x="2360191" y="3264074"/>
                </a:lnTo>
                <a:lnTo>
                  <a:pt x="2135907" y="3221782"/>
                </a:lnTo>
                <a:lnTo>
                  <a:pt x="1979315" y="3154090"/>
                </a:lnTo>
                <a:lnTo>
                  <a:pt x="1890539" y="3065314"/>
                </a:lnTo>
                <a:lnTo>
                  <a:pt x="1733947" y="2908722"/>
                </a:lnTo>
                <a:lnTo>
                  <a:pt x="1518171" y="2764954"/>
                </a:lnTo>
                <a:lnTo>
                  <a:pt x="1492771" y="2570262"/>
                </a:lnTo>
                <a:lnTo>
                  <a:pt x="1416571" y="2460278"/>
                </a:lnTo>
                <a:lnTo>
                  <a:pt x="1382787" y="2286794"/>
                </a:lnTo>
                <a:lnTo>
                  <a:pt x="1365895" y="2198018"/>
                </a:lnTo>
                <a:lnTo>
                  <a:pt x="1315095" y="1994818"/>
                </a:lnTo>
                <a:lnTo>
                  <a:pt x="1188219" y="1901726"/>
                </a:lnTo>
                <a:lnTo>
                  <a:pt x="1061343" y="1914426"/>
                </a:lnTo>
                <a:lnTo>
                  <a:pt x="917451" y="1956842"/>
                </a:lnTo>
                <a:lnTo>
                  <a:pt x="803151" y="1783358"/>
                </a:lnTo>
                <a:lnTo>
                  <a:pt x="760859" y="1580282"/>
                </a:lnTo>
                <a:lnTo>
                  <a:pt x="727075" y="1394098"/>
                </a:lnTo>
                <a:lnTo>
                  <a:pt x="549151" y="1228874"/>
                </a:lnTo>
                <a:lnTo>
                  <a:pt x="423168" y="1224410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19" name="任意多边形 14">
            <a:extLst>
              <a:ext uri="{FF2B5EF4-FFF2-40B4-BE49-F238E27FC236}">
                <a16:creationId xmlns:a16="http://schemas.microsoft.com/office/drawing/2014/main" id="{8EA5355D-A111-B575-D7B1-BB2246BB264D}"/>
              </a:ext>
            </a:extLst>
          </p:cNvPr>
          <p:cNvSpPr>
            <a:spLocks/>
          </p:cNvSpPr>
          <p:nvPr/>
        </p:nvSpPr>
        <p:spPr bwMode="auto">
          <a:xfrm>
            <a:off x="8826228" y="879208"/>
            <a:ext cx="1172357" cy="615598"/>
          </a:xfrm>
          <a:custGeom>
            <a:avLst/>
            <a:gdLst>
              <a:gd name="T0" fmla="*/ 2632587 w 4836810"/>
              <a:gd name="T1" fmla="*/ 103183 h 2511515"/>
              <a:gd name="T2" fmla="*/ 2743572 w 4836810"/>
              <a:gd name="T3" fmla="*/ 402858 h 2511515"/>
              <a:gd name="T4" fmla="*/ 2692783 w 4836810"/>
              <a:gd name="T5" fmla="*/ 683067 h 2511515"/>
              <a:gd name="T6" fmla="*/ 2708023 w 4836810"/>
              <a:gd name="T7" fmla="*/ 906339 h 2511515"/>
              <a:gd name="T8" fmla="*/ 2577719 w 4836810"/>
              <a:gd name="T9" fmla="*/ 1147515 h 2511515"/>
              <a:gd name="T10" fmla="*/ 2310255 w 4836810"/>
              <a:gd name="T11" fmla="*/ 1392119 h 2511515"/>
              <a:gd name="T12" fmla="*/ 2122419 w 4836810"/>
              <a:gd name="T13" fmla="*/ 1690827 h 2511515"/>
              <a:gd name="T14" fmla="*/ 1965063 w 4836810"/>
              <a:gd name="T15" fmla="*/ 1725499 h 2511515"/>
              <a:gd name="T16" fmla="*/ 1827139 w 4836810"/>
              <a:gd name="T17" fmla="*/ 1561287 h 2511515"/>
              <a:gd name="T18" fmla="*/ 1417559 w 4836810"/>
              <a:gd name="T19" fmla="*/ 1648535 h 2511515"/>
              <a:gd name="T20" fmla="*/ 946255 w 4836810"/>
              <a:gd name="T21" fmla="*/ 1798271 h 2511515"/>
              <a:gd name="T22" fmla="*/ 544295 w 4836810"/>
              <a:gd name="T23" fmla="*/ 1702639 h 2511515"/>
              <a:gd name="T24" fmla="*/ 177007 w 4836810"/>
              <a:gd name="T25" fmla="*/ 1711023 h 2511515"/>
              <a:gd name="T26" fmla="*/ 120239 w 4836810"/>
              <a:gd name="T27" fmla="*/ 1826087 h 2511515"/>
              <a:gd name="T28" fmla="*/ 434187 w 4836810"/>
              <a:gd name="T29" fmla="*/ 1940387 h 2511515"/>
              <a:gd name="T30" fmla="*/ 789663 w 4836810"/>
              <a:gd name="T31" fmla="*/ 2024971 h 2511515"/>
              <a:gd name="T32" fmla="*/ 862435 w 4836810"/>
              <a:gd name="T33" fmla="*/ 2208615 h 2511515"/>
              <a:gd name="T34" fmla="*/ 1249919 w 4836810"/>
              <a:gd name="T35" fmla="*/ 2147655 h 2511515"/>
              <a:gd name="T36" fmla="*/ 1563867 w 4836810"/>
              <a:gd name="T37" fmla="*/ 2140035 h 2511515"/>
              <a:gd name="T38" fmla="*/ 1984495 w 4836810"/>
              <a:gd name="T39" fmla="*/ 2185755 h 2511515"/>
              <a:gd name="T40" fmla="*/ 2352547 w 4836810"/>
              <a:gd name="T41" fmla="*/ 2155275 h 2511515"/>
              <a:gd name="T42" fmla="*/ 2739267 w 4836810"/>
              <a:gd name="T43" fmla="*/ 2128987 h 2511515"/>
              <a:gd name="T44" fmla="*/ 2931295 w 4836810"/>
              <a:gd name="T45" fmla="*/ 2220427 h 2511515"/>
              <a:gd name="T46" fmla="*/ 2995683 w 4836810"/>
              <a:gd name="T47" fmla="*/ 2434551 h 2511515"/>
              <a:gd name="T48" fmla="*/ 3175899 w 4836810"/>
              <a:gd name="T49" fmla="*/ 2324443 h 2511515"/>
              <a:gd name="T50" fmla="*/ 3390023 w 4836810"/>
              <a:gd name="T51" fmla="*/ 2511515 h 2511515"/>
              <a:gd name="T52" fmla="*/ 3866283 w 4836810"/>
              <a:gd name="T53" fmla="*/ 2431123 h 2511515"/>
              <a:gd name="T54" fmla="*/ 4206519 w 4836810"/>
              <a:gd name="T55" fmla="*/ 2415883 h 2511515"/>
              <a:gd name="T56" fmla="*/ 4407436 w 4836810"/>
              <a:gd name="T57" fmla="*/ 2353246 h 2511515"/>
              <a:gd name="T58" fmla="*/ 4626195 w 4836810"/>
              <a:gd name="T59" fmla="*/ 2241476 h 2511515"/>
              <a:gd name="T60" fmla="*/ 4706016 w 4836810"/>
              <a:gd name="T61" fmla="*/ 1952105 h 2511515"/>
              <a:gd name="T62" fmla="*/ 4667916 w 4836810"/>
              <a:gd name="T63" fmla="*/ 1671018 h 2511515"/>
              <a:gd name="T64" fmla="*/ 4411882 w 4836810"/>
              <a:gd name="T65" fmla="*/ 1571576 h 2511515"/>
              <a:gd name="T66" fmla="*/ 4217190 w 4836810"/>
              <a:gd name="T67" fmla="*/ 1424509 h 2511515"/>
              <a:gd name="T68" fmla="*/ 3989731 w 4836810"/>
              <a:gd name="T69" fmla="*/ 1281634 h 2511515"/>
              <a:gd name="T70" fmla="*/ 3731787 w 4836810"/>
              <a:gd name="T71" fmla="*/ 1136849 h 2511515"/>
              <a:gd name="T72" fmla="*/ 3704353 w 4836810"/>
              <a:gd name="T73" fmla="*/ 872431 h 2511515"/>
              <a:gd name="T74" fmla="*/ 3476894 w 4836810"/>
              <a:gd name="T75" fmla="*/ 631255 h 2511515"/>
              <a:gd name="T76" fmla="*/ 3335160 w 4836810"/>
              <a:gd name="T77" fmla="*/ 384746 h 2511515"/>
              <a:gd name="T78" fmla="*/ 3132084 w 4836810"/>
              <a:gd name="T79" fmla="*/ 219770 h 2511515"/>
              <a:gd name="T80" fmla="*/ 2872999 w 4836810"/>
              <a:gd name="T81" fmla="*/ 91753 h 2511515"/>
              <a:gd name="T82" fmla="*/ 2647573 w 4836810"/>
              <a:gd name="T83" fmla="*/ 0 h 2511515"/>
              <a:gd name="T84" fmla="*/ 0 w 4836810"/>
              <a:gd name="T85" fmla="*/ 0 h 2511515"/>
              <a:gd name="T86" fmla="*/ 4836810 w 4836810"/>
              <a:gd name="T87" fmla="*/ 2511515 h 25115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T84" t="T85" r="T86" b="T87"/>
            <a:pathLst>
              <a:path w="4836810" h="2511515">
                <a:moveTo>
                  <a:pt x="2647573" y="0"/>
                </a:moveTo>
                <a:lnTo>
                  <a:pt x="2632587" y="103183"/>
                </a:lnTo>
                <a:lnTo>
                  <a:pt x="2724027" y="267395"/>
                </a:lnTo>
                <a:lnTo>
                  <a:pt x="2743572" y="402858"/>
                </a:lnTo>
                <a:lnTo>
                  <a:pt x="2712215" y="528003"/>
                </a:lnTo>
                <a:lnTo>
                  <a:pt x="2692783" y="683067"/>
                </a:lnTo>
                <a:lnTo>
                  <a:pt x="2639443" y="767651"/>
                </a:lnTo>
                <a:lnTo>
                  <a:pt x="2708023" y="906339"/>
                </a:lnTo>
                <a:lnTo>
                  <a:pt x="2665731" y="998543"/>
                </a:lnTo>
                <a:lnTo>
                  <a:pt x="2577719" y="1147515"/>
                </a:lnTo>
                <a:lnTo>
                  <a:pt x="2443987" y="1250767"/>
                </a:lnTo>
                <a:lnTo>
                  <a:pt x="2310255" y="1392119"/>
                </a:lnTo>
                <a:lnTo>
                  <a:pt x="2248531" y="1514803"/>
                </a:lnTo>
                <a:lnTo>
                  <a:pt x="2122419" y="1690827"/>
                </a:lnTo>
                <a:lnTo>
                  <a:pt x="2026787" y="1748359"/>
                </a:lnTo>
                <a:lnTo>
                  <a:pt x="1965063" y="1725499"/>
                </a:lnTo>
                <a:lnTo>
                  <a:pt x="1858383" y="1667967"/>
                </a:lnTo>
                <a:lnTo>
                  <a:pt x="1827139" y="1561287"/>
                </a:lnTo>
                <a:lnTo>
                  <a:pt x="1654543" y="1679015"/>
                </a:lnTo>
                <a:lnTo>
                  <a:pt x="1417559" y="1648535"/>
                </a:lnTo>
                <a:lnTo>
                  <a:pt x="1187431" y="1691591"/>
                </a:lnTo>
                <a:lnTo>
                  <a:pt x="946255" y="1798271"/>
                </a:lnTo>
                <a:lnTo>
                  <a:pt x="698223" y="1748359"/>
                </a:lnTo>
                <a:lnTo>
                  <a:pt x="544295" y="1702639"/>
                </a:lnTo>
                <a:lnTo>
                  <a:pt x="363016" y="1693342"/>
                </a:lnTo>
                <a:lnTo>
                  <a:pt x="177007" y="1711023"/>
                </a:lnTo>
                <a:lnTo>
                  <a:pt x="0" y="1781572"/>
                </a:lnTo>
                <a:lnTo>
                  <a:pt x="120239" y="1826087"/>
                </a:lnTo>
                <a:lnTo>
                  <a:pt x="300455" y="1833707"/>
                </a:lnTo>
                <a:lnTo>
                  <a:pt x="434187" y="1940387"/>
                </a:lnTo>
                <a:lnTo>
                  <a:pt x="637263" y="1959819"/>
                </a:lnTo>
                <a:lnTo>
                  <a:pt x="789663" y="2024971"/>
                </a:lnTo>
                <a:cubicBezTo>
                  <a:pt x="789918" y="2054308"/>
                  <a:pt x="790172" y="2083646"/>
                  <a:pt x="790427" y="2112983"/>
                </a:cubicBezTo>
                <a:lnTo>
                  <a:pt x="862435" y="2208615"/>
                </a:lnTo>
                <a:lnTo>
                  <a:pt x="1030839" y="2189947"/>
                </a:lnTo>
                <a:lnTo>
                  <a:pt x="1249919" y="2147655"/>
                </a:lnTo>
                <a:lnTo>
                  <a:pt x="1429371" y="2124795"/>
                </a:lnTo>
                <a:lnTo>
                  <a:pt x="1563867" y="2140035"/>
                </a:lnTo>
                <a:lnTo>
                  <a:pt x="1872859" y="2124795"/>
                </a:lnTo>
                <a:lnTo>
                  <a:pt x="1984495" y="2185755"/>
                </a:lnTo>
                <a:lnTo>
                  <a:pt x="2157091" y="2185755"/>
                </a:lnTo>
                <a:lnTo>
                  <a:pt x="2352547" y="2155275"/>
                </a:lnTo>
                <a:lnTo>
                  <a:pt x="2559189" y="2135907"/>
                </a:lnTo>
                <a:lnTo>
                  <a:pt x="2739267" y="2128987"/>
                </a:lnTo>
                <a:lnTo>
                  <a:pt x="2850903" y="2136607"/>
                </a:lnTo>
                <a:lnTo>
                  <a:pt x="2931295" y="2220427"/>
                </a:lnTo>
                <a:lnTo>
                  <a:pt x="2938915" y="2323679"/>
                </a:lnTo>
                <a:lnTo>
                  <a:pt x="2995683" y="2434551"/>
                </a:lnTo>
                <a:lnTo>
                  <a:pt x="3065027" y="2366735"/>
                </a:lnTo>
                <a:lnTo>
                  <a:pt x="3175899" y="2324443"/>
                </a:lnTo>
                <a:lnTo>
                  <a:pt x="3245243" y="2465031"/>
                </a:lnTo>
                <a:lnTo>
                  <a:pt x="3390023" y="2511515"/>
                </a:lnTo>
                <a:lnTo>
                  <a:pt x="3663971" y="2458175"/>
                </a:lnTo>
                <a:lnTo>
                  <a:pt x="3866283" y="2431123"/>
                </a:lnTo>
                <a:lnTo>
                  <a:pt x="4053355" y="2415883"/>
                </a:lnTo>
                <a:lnTo>
                  <a:pt x="4206519" y="2415883"/>
                </a:lnTo>
                <a:lnTo>
                  <a:pt x="4302151" y="2446363"/>
                </a:lnTo>
                <a:lnTo>
                  <a:pt x="4407436" y="2353246"/>
                </a:lnTo>
                <a:lnTo>
                  <a:pt x="4495796" y="2304058"/>
                </a:lnTo>
                <a:lnTo>
                  <a:pt x="4626195" y="2241476"/>
                </a:lnTo>
                <a:lnTo>
                  <a:pt x="4682774" y="2112889"/>
                </a:lnTo>
                <a:lnTo>
                  <a:pt x="4706016" y="1952105"/>
                </a:lnTo>
                <a:lnTo>
                  <a:pt x="4836810" y="1665362"/>
                </a:lnTo>
                <a:lnTo>
                  <a:pt x="4667916" y="1671018"/>
                </a:lnTo>
                <a:lnTo>
                  <a:pt x="4507132" y="1628726"/>
                </a:lnTo>
                <a:lnTo>
                  <a:pt x="4411882" y="1571576"/>
                </a:lnTo>
                <a:lnTo>
                  <a:pt x="4379115" y="1485851"/>
                </a:lnTo>
                <a:lnTo>
                  <a:pt x="4217190" y="1424509"/>
                </a:lnTo>
                <a:lnTo>
                  <a:pt x="4142131" y="1325067"/>
                </a:lnTo>
                <a:lnTo>
                  <a:pt x="3989731" y="1281634"/>
                </a:lnTo>
                <a:lnTo>
                  <a:pt x="3869329" y="1302966"/>
                </a:lnTo>
                <a:lnTo>
                  <a:pt x="3731787" y="1136849"/>
                </a:lnTo>
                <a:lnTo>
                  <a:pt x="3737120" y="1014165"/>
                </a:lnTo>
                <a:lnTo>
                  <a:pt x="3704353" y="872431"/>
                </a:lnTo>
                <a:lnTo>
                  <a:pt x="3590053" y="744414"/>
                </a:lnTo>
                <a:lnTo>
                  <a:pt x="3476894" y="631255"/>
                </a:lnTo>
                <a:lnTo>
                  <a:pt x="3434602" y="499046"/>
                </a:lnTo>
                <a:lnTo>
                  <a:pt x="3335160" y="384746"/>
                </a:lnTo>
                <a:lnTo>
                  <a:pt x="3254768" y="294829"/>
                </a:lnTo>
                <a:lnTo>
                  <a:pt x="3132084" y="219770"/>
                </a:lnTo>
                <a:lnTo>
                  <a:pt x="3028450" y="129853"/>
                </a:lnTo>
                <a:lnTo>
                  <a:pt x="2872999" y="91753"/>
                </a:lnTo>
                <a:lnTo>
                  <a:pt x="2711074" y="78036"/>
                </a:lnTo>
                <a:lnTo>
                  <a:pt x="2647573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0" name="任意多边形 15">
            <a:extLst>
              <a:ext uri="{FF2B5EF4-FFF2-40B4-BE49-F238E27FC236}">
                <a16:creationId xmlns:a16="http://schemas.microsoft.com/office/drawing/2014/main" id="{D04BB370-161C-DEDF-8BD8-75448DD87A42}"/>
              </a:ext>
            </a:extLst>
          </p:cNvPr>
          <p:cNvSpPr>
            <a:spLocks/>
          </p:cNvSpPr>
          <p:nvPr/>
        </p:nvSpPr>
        <p:spPr bwMode="auto">
          <a:xfrm>
            <a:off x="9383577" y="615104"/>
            <a:ext cx="799509" cy="673855"/>
          </a:xfrm>
          <a:custGeom>
            <a:avLst/>
            <a:gdLst>
              <a:gd name="T0" fmla="*/ 321318 w 3299521"/>
              <a:gd name="T1" fmla="*/ 1031663 h 2754189"/>
              <a:gd name="T2" fmla="*/ 168154 w 3299521"/>
              <a:gd name="T3" fmla="*/ 987843 h 2754189"/>
              <a:gd name="T4" fmla="*/ 3942 w 3299521"/>
              <a:gd name="T5" fmla="*/ 854875 h 2754189"/>
              <a:gd name="T6" fmla="*/ 45470 w 3299521"/>
              <a:gd name="T7" fmla="*/ 545119 h 2754189"/>
              <a:gd name="T8" fmla="*/ 30230 w 3299521"/>
              <a:gd name="T9" fmla="*/ 346235 h 2754189"/>
              <a:gd name="T10" fmla="*/ 0 w 3299521"/>
              <a:gd name="T11" fmla="*/ 0 h 2754189"/>
              <a:gd name="T12" fmla="*/ 290838 w 3299521"/>
              <a:gd name="T13" fmla="*/ 29717 h 2754189"/>
              <a:gd name="T14" fmla="*/ 418209 w 3299521"/>
              <a:gd name="T15" fmla="*/ 180406 h 2754189"/>
              <a:gd name="T16" fmla="*/ 699942 w 3299521"/>
              <a:gd name="T17" fmla="*/ 472729 h 2754189"/>
              <a:gd name="T18" fmla="*/ 950072 w 3299521"/>
              <a:gd name="T19" fmla="*/ 542456 h 2754189"/>
              <a:gd name="T20" fmla="*/ 1147815 w 3299521"/>
              <a:gd name="T21" fmla="*/ 694285 h 2754189"/>
              <a:gd name="T22" fmla="*/ 1567014 w 3299521"/>
              <a:gd name="T23" fmla="*/ 963465 h 2754189"/>
              <a:gd name="T24" fmla="*/ 1838577 w 3299521"/>
              <a:gd name="T25" fmla="*/ 993851 h 2754189"/>
              <a:gd name="T26" fmla="*/ 2024414 w 3299521"/>
              <a:gd name="T27" fmla="*/ 1100437 h 2754189"/>
              <a:gd name="T28" fmla="*/ 2200626 w 3299521"/>
              <a:gd name="T29" fmla="*/ 1128442 h 2754189"/>
              <a:gd name="T30" fmla="*/ 2384081 w 3299521"/>
              <a:gd name="T31" fmla="*/ 1298751 h 2754189"/>
              <a:gd name="T32" fmla="*/ 2636022 w 3299521"/>
              <a:gd name="T33" fmla="*/ 1230265 h 2754189"/>
              <a:gd name="T34" fmla="*/ 2959203 w 3299521"/>
              <a:gd name="T35" fmla="*/ 1193405 h 2754189"/>
              <a:gd name="T36" fmla="*/ 3014170 w 3299521"/>
              <a:gd name="T37" fmla="*/ 1519066 h 2754189"/>
              <a:gd name="T38" fmla="*/ 3192193 w 3299521"/>
              <a:gd name="T39" fmla="*/ 1645941 h 2754189"/>
              <a:gd name="T40" fmla="*/ 3184479 w 3299521"/>
              <a:gd name="T41" fmla="*/ 1878163 h 2754189"/>
              <a:gd name="T42" fmla="*/ 2919491 w 3299521"/>
              <a:gd name="T43" fmla="*/ 2168775 h 2754189"/>
              <a:gd name="T44" fmla="*/ 2666505 w 3299521"/>
              <a:gd name="T45" fmla="*/ 2461643 h 2754189"/>
              <a:gd name="T46" fmla="*/ 2538117 w 3299521"/>
              <a:gd name="T47" fmla="*/ 2748533 h 2754189"/>
              <a:gd name="T48" fmla="*/ 2208439 w 3299521"/>
              <a:gd name="T49" fmla="*/ 2711897 h 2754189"/>
              <a:gd name="T50" fmla="*/ 2080422 w 3299521"/>
              <a:gd name="T51" fmla="*/ 2569022 h 2754189"/>
              <a:gd name="T52" fmla="*/ 1843438 w 3299521"/>
              <a:gd name="T53" fmla="*/ 2408238 h 2754189"/>
              <a:gd name="T54" fmla="*/ 1570636 w 3299521"/>
              <a:gd name="T55" fmla="*/ 2386137 h 2754189"/>
              <a:gd name="T56" fmla="*/ 1438427 w 3299521"/>
              <a:gd name="T57" fmla="*/ 2097336 h 2754189"/>
              <a:gd name="T58" fmla="*/ 1291360 w 3299521"/>
              <a:gd name="T59" fmla="*/ 1827585 h 2754189"/>
              <a:gd name="T60" fmla="*/ 1135909 w 3299521"/>
              <a:gd name="T61" fmla="*/ 1582217 h 2754189"/>
              <a:gd name="T62" fmla="*/ 956075 w 3299521"/>
              <a:gd name="T63" fmla="*/ 1378000 h 2754189"/>
              <a:gd name="T64" fmla="*/ 729757 w 3299521"/>
              <a:gd name="T65" fmla="*/ 1213024 h 2754189"/>
              <a:gd name="T66" fmla="*/ 412381 w 3299521"/>
              <a:gd name="T67" fmla="*/ 1161207 h 2754189"/>
              <a:gd name="T68" fmla="*/ 0 w 3299521"/>
              <a:gd name="T69" fmla="*/ 0 h 2754189"/>
              <a:gd name="T70" fmla="*/ 3299521 w 3299521"/>
              <a:gd name="T71" fmla="*/ 2754189 h 2754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T68" t="T69" r="T70" b="T71"/>
            <a:pathLst>
              <a:path w="3299521" h="2754189">
                <a:moveTo>
                  <a:pt x="348880" y="1083171"/>
                </a:moveTo>
                <a:lnTo>
                  <a:pt x="321318" y="1031663"/>
                </a:lnTo>
                <a:lnTo>
                  <a:pt x="240926" y="992035"/>
                </a:lnTo>
                <a:lnTo>
                  <a:pt x="168154" y="987843"/>
                </a:lnTo>
                <a:lnTo>
                  <a:pt x="87762" y="961555"/>
                </a:lnTo>
                <a:lnTo>
                  <a:pt x="3942" y="854875"/>
                </a:lnTo>
                <a:lnTo>
                  <a:pt x="37850" y="716951"/>
                </a:lnTo>
                <a:lnTo>
                  <a:pt x="45470" y="545119"/>
                </a:lnTo>
                <a:lnTo>
                  <a:pt x="75950" y="434247"/>
                </a:lnTo>
                <a:lnTo>
                  <a:pt x="30230" y="346235"/>
                </a:lnTo>
                <a:lnTo>
                  <a:pt x="7370" y="212503"/>
                </a:lnTo>
                <a:lnTo>
                  <a:pt x="0" y="0"/>
                </a:lnTo>
                <a:lnTo>
                  <a:pt x="182442" y="10667"/>
                </a:lnTo>
                <a:lnTo>
                  <a:pt x="290838" y="29717"/>
                </a:lnTo>
                <a:lnTo>
                  <a:pt x="349799" y="67818"/>
                </a:lnTo>
                <a:lnTo>
                  <a:pt x="418209" y="180406"/>
                </a:lnTo>
                <a:lnTo>
                  <a:pt x="505250" y="275656"/>
                </a:lnTo>
                <a:lnTo>
                  <a:pt x="699942" y="472729"/>
                </a:lnTo>
                <a:lnTo>
                  <a:pt x="813695" y="540743"/>
                </a:lnTo>
                <a:lnTo>
                  <a:pt x="950072" y="542456"/>
                </a:lnTo>
                <a:lnTo>
                  <a:pt x="1085233" y="587129"/>
                </a:lnTo>
                <a:lnTo>
                  <a:pt x="1147815" y="694285"/>
                </a:lnTo>
                <a:lnTo>
                  <a:pt x="1280024" y="723530"/>
                </a:lnTo>
                <a:lnTo>
                  <a:pt x="1567014" y="963465"/>
                </a:lnTo>
                <a:lnTo>
                  <a:pt x="1696866" y="1043186"/>
                </a:lnTo>
                <a:lnTo>
                  <a:pt x="1838577" y="993851"/>
                </a:lnTo>
                <a:lnTo>
                  <a:pt x="1941069" y="980804"/>
                </a:lnTo>
                <a:lnTo>
                  <a:pt x="2024414" y="1100437"/>
                </a:lnTo>
                <a:lnTo>
                  <a:pt x="2133951" y="1090912"/>
                </a:lnTo>
                <a:lnTo>
                  <a:pt x="2200626" y="1128442"/>
                </a:lnTo>
                <a:lnTo>
                  <a:pt x="2272733" y="1266554"/>
                </a:lnTo>
                <a:lnTo>
                  <a:pt x="2384081" y="1298751"/>
                </a:lnTo>
                <a:lnTo>
                  <a:pt x="2534198" y="1300114"/>
                </a:lnTo>
                <a:lnTo>
                  <a:pt x="2636022" y="1230265"/>
                </a:lnTo>
                <a:lnTo>
                  <a:pt x="2809283" y="1189784"/>
                </a:lnTo>
                <a:lnTo>
                  <a:pt x="2959203" y="1193405"/>
                </a:lnTo>
                <a:lnTo>
                  <a:pt x="3019503" y="1355329"/>
                </a:lnTo>
                <a:lnTo>
                  <a:pt x="3014170" y="1519066"/>
                </a:lnTo>
                <a:lnTo>
                  <a:pt x="3087989" y="1615556"/>
                </a:lnTo>
                <a:lnTo>
                  <a:pt x="3192193" y="1645941"/>
                </a:lnTo>
                <a:lnTo>
                  <a:pt x="3299521" y="1742703"/>
                </a:lnTo>
                <a:lnTo>
                  <a:pt x="3184479" y="1878163"/>
                </a:lnTo>
                <a:lnTo>
                  <a:pt x="3076083" y="1974083"/>
                </a:lnTo>
                <a:lnTo>
                  <a:pt x="2919491" y="2168775"/>
                </a:lnTo>
                <a:lnTo>
                  <a:pt x="2780138" y="2358133"/>
                </a:lnTo>
                <a:lnTo>
                  <a:pt x="2666505" y="2461643"/>
                </a:lnTo>
                <a:lnTo>
                  <a:pt x="2558012" y="2577308"/>
                </a:lnTo>
                <a:lnTo>
                  <a:pt x="2538117" y="2748533"/>
                </a:lnTo>
                <a:lnTo>
                  <a:pt x="2369223" y="2754189"/>
                </a:lnTo>
                <a:lnTo>
                  <a:pt x="2208439" y="2711897"/>
                </a:lnTo>
                <a:lnTo>
                  <a:pt x="2113189" y="2654747"/>
                </a:lnTo>
                <a:lnTo>
                  <a:pt x="2080422" y="2569022"/>
                </a:lnTo>
                <a:lnTo>
                  <a:pt x="1918497" y="2507680"/>
                </a:lnTo>
                <a:lnTo>
                  <a:pt x="1843438" y="2408238"/>
                </a:lnTo>
                <a:lnTo>
                  <a:pt x="1691038" y="2364805"/>
                </a:lnTo>
                <a:lnTo>
                  <a:pt x="1570636" y="2386137"/>
                </a:lnTo>
                <a:lnTo>
                  <a:pt x="1433094" y="2220020"/>
                </a:lnTo>
                <a:lnTo>
                  <a:pt x="1438427" y="2097336"/>
                </a:lnTo>
                <a:lnTo>
                  <a:pt x="1405660" y="1955602"/>
                </a:lnTo>
                <a:lnTo>
                  <a:pt x="1291360" y="1827585"/>
                </a:lnTo>
                <a:lnTo>
                  <a:pt x="1178201" y="1714426"/>
                </a:lnTo>
                <a:lnTo>
                  <a:pt x="1135909" y="1582217"/>
                </a:lnTo>
                <a:lnTo>
                  <a:pt x="1036467" y="1467917"/>
                </a:lnTo>
                <a:lnTo>
                  <a:pt x="956075" y="1378000"/>
                </a:lnTo>
                <a:lnTo>
                  <a:pt x="833391" y="1302941"/>
                </a:lnTo>
                <a:lnTo>
                  <a:pt x="729757" y="1213024"/>
                </a:lnTo>
                <a:lnTo>
                  <a:pt x="574306" y="1174924"/>
                </a:lnTo>
                <a:lnTo>
                  <a:pt x="412381" y="1161207"/>
                </a:lnTo>
                <a:lnTo>
                  <a:pt x="348880" y="108317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9050" cmpd="sng">
            <a:solidFill>
              <a:srgbClr val="7F7F7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1" name="任意多边形 16">
            <a:extLst>
              <a:ext uri="{FF2B5EF4-FFF2-40B4-BE49-F238E27FC236}">
                <a16:creationId xmlns:a16="http://schemas.microsoft.com/office/drawing/2014/main" id="{DAFE8992-9286-8917-1BD5-665783CD775A}"/>
              </a:ext>
            </a:extLst>
          </p:cNvPr>
          <p:cNvSpPr>
            <a:spLocks/>
          </p:cNvSpPr>
          <p:nvPr/>
        </p:nvSpPr>
        <p:spPr bwMode="auto">
          <a:xfrm>
            <a:off x="8699382" y="1316147"/>
            <a:ext cx="1285749" cy="829211"/>
          </a:xfrm>
          <a:custGeom>
            <a:avLst/>
            <a:gdLst>
              <a:gd name="T0" fmla="*/ 649442 w 5308843"/>
              <a:gd name="T1" fmla="*/ 44515 h 3394685"/>
              <a:gd name="T2" fmla="*/ 1166466 w 5308843"/>
              <a:gd name="T3" fmla="*/ 178247 h 3394685"/>
              <a:gd name="T4" fmla="*/ 1391638 w 5308843"/>
              <a:gd name="T5" fmla="*/ 427043 h 3394685"/>
              <a:gd name="T6" fmla="*/ 1958574 w 5308843"/>
              <a:gd name="T7" fmla="*/ 343223 h 3394685"/>
              <a:gd name="T8" fmla="*/ 2513698 w 5308843"/>
              <a:gd name="T9" fmla="*/ 404183 h 3394685"/>
              <a:gd name="T10" fmla="*/ 3088392 w 5308843"/>
              <a:gd name="T11" fmla="*/ 354335 h 3394685"/>
              <a:gd name="T12" fmla="*/ 3460498 w 5308843"/>
              <a:gd name="T13" fmla="*/ 438855 h 3394685"/>
              <a:gd name="T14" fmla="*/ 3594230 w 5308843"/>
              <a:gd name="T15" fmla="*/ 585163 h 3394685"/>
              <a:gd name="T16" fmla="*/ 3919226 w 5308843"/>
              <a:gd name="T17" fmla="*/ 729943 h 3394685"/>
              <a:gd name="T18" fmla="*/ 4582558 w 5308843"/>
              <a:gd name="T19" fmla="*/ 634311 h 3394685"/>
              <a:gd name="T20" fmla="*/ 4936639 w 5308843"/>
              <a:gd name="T21" fmla="*/ 571674 h 3394685"/>
              <a:gd name="T22" fmla="*/ 5308843 w 5308843"/>
              <a:gd name="T23" fmla="*/ 774403 h 3394685"/>
              <a:gd name="T24" fmla="*/ 5229686 w 5308843"/>
              <a:gd name="T25" fmla="*/ 1138357 h 3394685"/>
              <a:gd name="T26" fmla="*/ 5093618 w 5308843"/>
              <a:gd name="T27" fmla="*/ 1304320 h 3394685"/>
              <a:gd name="T28" fmla="*/ 4824754 w 5308843"/>
              <a:gd name="T29" fmla="*/ 1607840 h 3394685"/>
              <a:gd name="T30" fmla="*/ 4482735 w 5308843"/>
              <a:gd name="T31" fmla="*/ 1715601 h 3394685"/>
              <a:gd name="T32" fmla="*/ 4290707 w 5308843"/>
              <a:gd name="T33" fmla="*/ 1712173 h 3394685"/>
              <a:gd name="T34" fmla="*/ 4088395 w 5308843"/>
              <a:gd name="T35" fmla="*/ 2192233 h 3394685"/>
              <a:gd name="T36" fmla="*/ 4156211 w 5308843"/>
              <a:gd name="T37" fmla="*/ 2516093 h 3394685"/>
              <a:gd name="T38" fmla="*/ 4103635 w 5308843"/>
              <a:gd name="T39" fmla="*/ 2764125 h 3394685"/>
              <a:gd name="T40" fmla="*/ 3850647 w 5308843"/>
              <a:gd name="T41" fmla="*/ 3012157 h 3394685"/>
              <a:gd name="T42" fmla="*/ 3655191 w 5308843"/>
              <a:gd name="T43" fmla="*/ 3337917 h 3394685"/>
              <a:gd name="T44" fmla="*/ 3364103 w 5308843"/>
              <a:gd name="T45" fmla="*/ 3279621 h 3394685"/>
              <a:gd name="T46" fmla="*/ 3027295 w 5308843"/>
              <a:gd name="T47" fmla="*/ 3108553 h 3394685"/>
              <a:gd name="T48" fmla="*/ 2663435 w 5308843"/>
              <a:gd name="T49" fmla="*/ 3333725 h 3394685"/>
              <a:gd name="T50" fmla="*/ 2353679 w 5308843"/>
              <a:gd name="T51" fmla="*/ 3188181 h 3394685"/>
              <a:gd name="T52" fmla="*/ 2142219 w 5308843"/>
              <a:gd name="T53" fmla="*/ 2958817 h 3394685"/>
              <a:gd name="T54" fmla="*/ 1935715 w 5308843"/>
              <a:gd name="T55" fmla="*/ 2610197 h 3394685"/>
              <a:gd name="T56" fmla="*/ 1732037 w 5308843"/>
              <a:gd name="T57" fmla="*/ 2334146 h 3394685"/>
              <a:gd name="T58" fmla="*/ 1992483 w 5308843"/>
              <a:gd name="T59" fmla="*/ 2271861 h 3394685"/>
              <a:gd name="T60" fmla="*/ 2217655 w 5308843"/>
              <a:gd name="T61" fmla="*/ 2069549 h 3394685"/>
              <a:gd name="T62" fmla="*/ 1962767 w 5308843"/>
              <a:gd name="T63" fmla="*/ 1795993 h 3394685"/>
              <a:gd name="T64" fmla="*/ 1789407 w 5308843"/>
              <a:gd name="T65" fmla="*/ 1617305 h 3394685"/>
              <a:gd name="T66" fmla="*/ 1502511 w 5308843"/>
              <a:gd name="T67" fmla="*/ 1491193 h 3394685"/>
              <a:gd name="T68" fmla="*/ 971011 w 5308843"/>
              <a:gd name="T69" fmla="*/ 1423749 h 3394685"/>
              <a:gd name="T70" fmla="*/ 1077691 w 5308843"/>
              <a:gd name="T71" fmla="*/ 1159713 h 3394685"/>
              <a:gd name="T72" fmla="*/ 839943 w 5308843"/>
              <a:gd name="T73" fmla="*/ 1041221 h 3394685"/>
              <a:gd name="T74" fmla="*/ 582763 w 5308843"/>
              <a:gd name="T75" fmla="*/ 968449 h 3394685"/>
              <a:gd name="T76" fmla="*/ 86699 w 5308843"/>
              <a:gd name="T77" fmla="*/ 822905 h 3394685"/>
              <a:gd name="T78" fmla="*/ 415123 w 5308843"/>
              <a:gd name="T79" fmla="*/ 646881 h 3394685"/>
              <a:gd name="T80" fmla="*/ 172978 w 5308843"/>
              <a:gd name="T81" fmla="*/ 331981 h 3394685"/>
              <a:gd name="T82" fmla="*/ 112772 w 5308843"/>
              <a:gd name="T83" fmla="*/ 241677 h 3394685"/>
              <a:gd name="T84" fmla="*/ 360030 w 5308843"/>
              <a:gd name="T85" fmla="*/ 106799 h 3394685"/>
              <a:gd name="T86" fmla="*/ 0 w 5308843"/>
              <a:gd name="T87" fmla="*/ 0 h 3394685"/>
              <a:gd name="T88" fmla="*/ 5308843 w 5308843"/>
              <a:gd name="T89" fmla="*/ 3394685 h 3394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T86" t="T87" r="T88" b="T89"/>
            <a:pathLst>
              <a:path w="5308843" h="3394685">
                <a:moveTo>
                  <a:pt x="459977" y="39811"/>
                </a:moveTo>
                <a:lnTo>
                  <a:pt x="529203" y="0"/>
                </a:lnTo>
                <a:lnTo>
                  <a:pt x="649442" y="44515"/>
                </a:lnTo>
                <a:lnTo>
                  <a:pt x="829658" y="52135"/>
                </a:lnTo>
                <a:lnTo>
                  <a:pt x="963390" y="158815"/>
                </a:lnTo>
                <a:lnTo>
                  <a:pt x="1166466" y="178247"/>
                </a:lnTo>
                <a:lnTo>
                  <a:pt x="1318866" y="243399"/>
                </a:lnTo>
                <a:cubicBezTo>
                  <a:pt x="1319121" y="272736"/>
                  <a:pt x="1319375" y="302074"/>
                  <a:pt x="1319630" y="331411"/>
                </a:cubicBezTo>
                <a:lnTo>
                  <a:pt x="1391638" y="427043"/>
                </a:lnTo>
                <a:lnTo>
                  <a:pt x="1560042" y="408375"/>
                </a:lnTo>
                <a:lnTo>
                  <a:pt x="1779122" y="366083"/>
                </a:lnTo>
                <a:lnTo>
                  <a:pt x="1958574" y="343223"/>
                </a:lnTo>
                <a:lnTo>
                  <a:pt x="2093070" y="358463"/>
                </a:lnTo>
                <a:lnTo>
                  <a:pt x="2402062" y="343223"/>
                </a:lnTo>
                <a:lnTo>
                  <a:pt x="2513698" y="404183"/>
                </a:lnTo>
                <a:lnTo>
                  <a:pt x="2686294" y="404183"/>
                </a:lnTo>
                <a:lnTo>
                  <a:pt x="2881750" y="373703"/>
                </a:lnTo>
                <a:lnTo>
                  <a:pt x="3088392" y="354335"/>
                </a:lnTo>
                <a:lnTo>
                  <a:pt x="3268470" y="347415"/>
                </a:lnTo>
                <a:lnTo>
                  <a:pt x="3380106" y="355035"/>
                </a:lnTo>
                <a:lnTo>
                  <a:pt x="3460498" y="438855"/>
                </a:lnTo>
                <a:lnTo>
                  <a:pt x="3468118" y="542107"/>
                </a:lnTo>
                <a:lnTo>
                  <a:pt x="3524886" y="652979"/>
                </a:lnTo>
                <a:lnTo>
                  <a:pt x="3594230" y="585163"/>
                </a:lnTo>
                <a:lnTo>
                  <a:pt x="3705102" y="542871"/>
                </a:lnTo>
                <a:lnTo>
                  <a:pt x="3774446" y="683459"/>
                </a:lnTo>
                <a:lnTo>
                  <a:pt x="3919226" y="729943"/>
                </a:lnTo>
                <a:lnTo>
                  <a:pt x="4193174" y="676603"/>
                </a:lnTo>
                <a:lnTo>
                  <a:pt x="4395486" y="649551"/>
                </a:lnTo>
                <a:lnTo>
                  <a:pt x="4582558" y="634311"/>
                </a:lnTo>
                <a:lnTo>
                  <a:pt x="4735722" y="634311"/>
                </a:lnTo>
                <a:lnTo>
                  <a:pt x="4831354" y="664791"/>
                </a:lnTo>
                <a:lnTo>
                  <a:pt x="4936639" y="571674"/>
                </a:lnTo>
                <a:lnTo>
                  <a:pt x="5013094" y="668977"/>
                </a:lnTo>
                <a:lnTo>
                  <a:pt x="5140595" y="799276"/>
                </a:lnTo>
                <a:lnTo>
                  <a:pt x="5308843" y="774403"/>
                </a:lnTo>
                <a:lnTo>
                  <a:pt x="5299514" y="910153"/>
                </a:lnTo>
                <a:lnTo>
                  <a:pt x="5211408" y="1011406"/>
                </a:lnTo>
                <a:lnTo>
                  <a:pt x="5229686" y="1138357"/>
                </a:lnTo>
                <a:lnTo>
                  <a:pt x="5205254" y="1193071"/>
                </a:lnTo>
                <a:lnTo>
                  <a:pt x="5134387" y="1232694"/>
                </a:lnTo>
                <a:lnTo>
                  <a:pt x="5093618" y="1304320"/>
                </a:lnTo>
                <a:lnTo>
                  <a:pt x="5060087" y="1383566"/>
                </a:lnTo>
                <a:lnTo>
                  <a:pt x="4929783" y="1514629"/>
                </a:lnTo>
                <a:lnTo>
                  <a:pt x="4824754" y="1607840"/>
                </a:lnTo>
                <a:lnTo>
                  <a:pt x="4700791" y="1670452"/>
                </a:lnTo>
                <a:lnTo>
                  <a:pt x="4599444" y="1691784"/>
                </a:lnTo>
                <a:lnTo>
                  <a:pt x="4482735" y="1715601"/>
                </a:lnTo>
                <a:lnTo>
                  <a:pt x="4390531" y="1784181"/>
                </a:lnTo>
                <a:lnTo>
                  <a:pt x="4340619" y="1791801"/>
                </a:lnTo>
                <a:lnTo>
                  <a:pt x="4290707" y="1712173"/>
                </a:lnTo>
                <a:lnTo>
                  <a:pt x="4210315" y="1845141"/>
                </a:lnTo>
                <a:lnTo>
                  <a:pt x="4164595" y="2024593"/>
                </a:lnTo>
                <a:lnTo>
                  <a:pt x="4088395" y="2192233"/>
                </a:lnTo>
                <a:lnTo>
                  <a:pt x="4041911" y="2297013"/>
                </a:lnTo>
                <a:lnTo>
                  <a:pt x="4113919" y="2416269"/>
                </a:lnTo>
                <a:lnTo>
                  <a:pt x="4156211" y="2516093"/>
                </a:lnTo>
                <a:lnTo>
                  <a:pt x="4201931" y="2604105"/>
                </a:lnTo>
                <a:lnTo>
                  <a:pt x="4247651" y="2695545"/>
                </a:lnTo>
                <a:lnTo>
                  <a:pt x="4103635" y="2764125"/>
                </a:lnTo>
                <a:lnTo>
                  <a:pt x="4049531" y="2836897"/>
                </a:lnTo>
                <a:lnTo>
                  <a:pt x="3931039" y="2886045"/>
                </a:lnTo>
                <a:lnTo>
                  <a:pt x="3850647" y="3012157"/>
                </a:lnTo>
                <a:lnTo>
                  <a:pt x="3743967" y="3104361"/>
                </a:lnTo>
                <a:lnTo>
                  <a:pt x="3716915" y="3211805"/>
                </a:lnTo>
                <a:lnTo>
                  <a:pt x="3655191" y="3337917"/>
                </a:lnTo>
                <a:lnTo>
                  <a:pt x="3536699" y="3394685"/>
                </a:lnTo>
                <a:lnTo>
                  <a:pt x="3452879" y="3355821"/>
                </a:lnTo>
                <a:lnTo>
                  <a:pt x="3364103" y="3279621"/>
                </a:lnTo>
                <a:lnTo>
                  <a:pt x="3230371" y="3188181"/>
                </a:lnTo>
                <a:lnTo>
                  <a:pt x="3152756" y="3104252"/>
                </a:lnTo>
                <a:lnTo>
                  <a:pt x="3027295" y="3108553"/>
                </a:lnTo>
                <a:lnTo>
                  <a:pt x="2881751" y="3227045"/>
                </a:lnTo>
                <a:lnTo>
                  <a:pt x="2775071" y="3265145"/>
                </a:lnTo>
                <a:lnTo>
                  <a:pt x="2663435" y="3333725"/>
                </a:lnTo>
                <a:lnTo>
                  <a:pt x="2533131" y="3299817"/>
                </a:lnTo>
                <a:lnTo>
                  <a:pt x="2418067" y="3288005"/>
                </a:lnTo>
                <a:lnTo>
                  <a:pt x="2353679" y="3188181"/>
                </a:lnTo>
                <a:lnTo>
                  <a:pt x="2349487" y="3069689"/>
                </a:lnTo>
                <a:lnTo>
                  <a:pt x="2291955" y="3004537"/>
                </a:lnTo>
                <a:lnTo>
                  <a:pt x="2142219" y="2958817"/>
                </a:lnTo>
                <a:lnTo>
                  <a:pt x="2008487" y="2912333"/>
                </a:lnTo>
                <a:lnTo>
                  <a:pt x="1962767" y="2763361"/>
                </a:lnTo>
                <a:lnTo>
                  <a:pt x="1935715" y="2610197"/>
                </a:lnTo>
                <a:lnTo>
                  <a:pt x="1782551" y="2529805"/>
                </a:lnTo>
                <a:lnTo>
                  <a:pt x="1715592" y="2444720"/>
                </a:lnTo>
                <a:lnTo>
                  <a:pt x="1732037" y="2334146"/>
                </a:lnTo>
                <a:lnTo>
                  <a:pt x="1785979" y="2242145"/>
                </a:lnTo>
                <a:lnTo>
                  <a:pt x="1889231" y="2271861"/>
                </a:lnTo>
                <a:lnTo>
                  <a:pt x="1992483" y="2271861"/>
                </a:lnTo>
                <a:lnTo>
                  <a:pt x="2032204" y="2178392"/>
                </a:lnTo>
                <a:lnTo>
                  <a:pt x="2122023" y="2122889"/>
                </a:lnTo>
                <a:lnTo>
                  <a:pt x="2217655" y="2069549"/>
                </a:lnTo>
                <a:lnTo>
                  <a:pt x="2172699" y="1963633"/>
                </a:lnTo>
                <a:lnTo>
                  <a:pt x="2084687" y="1879813"/>
                </a:lnTo>
                <a:lnTo>
                  <a:pt x="1962767" y="1795993"/>
                </a:lnTo>
                <a:lnTo>
                  <a:pt x="1905235" y="1691977"/>
                </a:lnTo>
                <a:lnTo>
                  <a:pt x="1926567" y="1582633"/>
                </a:lnTo>
                <a:lnTo>
                  <a:pt x="1789407" y="1617305"/>
                </a:lnTo>
                <a:lnTo>
                  <a:pt x="1686155" y="1613113"/>
                </a:lnTo>
                <a:lnTo>
                  <a:pt x="1613383" y="1570821"/>
                </a:lnTo>
                <a:lnTo>
                  <a:pt x="1502511" y="1491193"/>
                </a:lnTo>
                <a:lnTo>
                  <a:pt x="1296007" y="1513289"/>
                </a:lnTo>
                <a:lnTo>
                  <a:pt x="1149699" y="1435561"/>
                </a:lnTo>
                <a:lnTo>
                  <a:pt x="971011" y="1423749"/>
                </a:lnTo>
                <a:lnTo>
                  <a:pt x="1050639" y="1358597"/>
                </a:lnTo>
                <a:lnTo>
                  <a:pt x="1016731" y="1240105"/>
                </a:lnTo>
                <a:lnTo>
                  <a:pt x="1077691" y="1159713"/>
                </a:lnTo>
                <a:lnTo>
                  <a:pt x="1061687" y="1048841"/>
                </a:lnTo>
                <a:lnTo>
                  <a:pt x="889855" y="980261"/>
                </a:lnTo>
                <a:lnTo>
                  <a:pt x="839943" y="1041221"/>
                </a:lnTo>
                <a:lnTo>
                  <a:pt x="756123" y="1048841"/>
                </a:lnTo>
                <a:lnTo>
                  <a:pt x="713067" y="991309"/>
                </a:lnTo>
                <a:lnTo>
                  <a:pt x="582763" y="968449"/>
                </a:lnTo>
                <a:lnTo>
                  <a:pt x="387380" y="940876"/>
                </a:lnTo>
                <a:lnTo>
                  <a:pt x="173947" y="888057"/>
                </a:lnTo>
                <a:lnTo>
                  <a:pt x="86699" y="822905"/>
                </a:lnTo>
                <a:lnTo>
                  <a:pt x="228051" y="822141"/>
                </a:lnTo>
                <a:lnTo>
                  <a:pt x="331303" y="726509"/>
                </a:lnTo>
                <a:lnTo>
                  <a:pt x="415123" y="646881"/>
                </a:lnTo>
                <a:lnTo>
                  <a:pt x="321573" y="536585"/>
                </a:lnTo>
                <a:lnTo>
                  <a:pt x="272111" y="438517"/>
                </a:lnTo>
                <a:lnTo>
                  <a:pt x="172978" y="331981"/>
                </a:lnTo>
                <a:lnTo>
                  <a:pt x="46484" y="361697"/>
                </a:lnTo>
                <a:lnTo>
                  <a:pt x="0" y="252348"/>
                </a:lnTo>
                <a:lnTo>
                  <a:pt x="112772" y="241677"/>
                </a:lnTo>
                <a:lnTo>
                  <a:pt x="236974" y="185668"/>
                </a:lnTo>
                <a:lnTo>
                  <a:pt x="309359" y="181476"/>
                </a:lnTo>
                <a:lnTo>
                  <a:pt x="360030" y="106799"/>
                </a:lnTo>
                <a:lnTo>
                  <a:pt x="459977" y="3981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C" sz="1200" b="1" kern="0" noProof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2" name="任意多边形 17">
            <a:extLst>
              <a:ext uri="{FF2B5EF4-FFF2-40B4-BE49-F238E27FC236}">
                <a16:creationId xmlns:a16="http://schemas.microsoft.com/office/drawing/2014/main" id="{CFFF8D99-7FBA-763F-02A1-D999C0A35A3E}"/>
              </a:ext>
            </a:extLst>
          </p:cNvPr>
          <p:cNvSpPr>
            <a:spLocks/>
          </p:cNvSpPr>
          <p:nvPr/>
        </p:nvSpPr>
        <p:spPr bwMode="auto">
          <a:xfrm>
            <a:off x="8726288" y="1887078"/>
            <a:ext cx="828338" cy="803965"/>
          </a:xfrm>
          <a:custGeom>
            <a:avLst/>
            <a:gdLst>
              <a:gd name="T0" fmla="*/ 404118 w 3423909"/>
              <a:gd name="T1" fmla="*/ 1174129 h 3280991"/>
              <a:gd name="T2" fmla="*/ 463375 w 3423909"/>
              <a:gd name="T3" fmla="*/ 1428154 h 3280991"/>
              <a:gd name="T4" fmla="*/ 323726 w 3423909"/>
              <a:gd name="T5" fmla="*/ 1527571 h 3280991"/>
              <a:gd name="T6" fmla="*/ 224284 w 3423909"/>
              <a:gd name="T7" fmla="*/ 1754013 h 3280991"/>
              <a:gd name="T8" fmla="*/ 209426 w 3423909"/>
              <a:gd name="T9" fmla="*/ 1855489 h 3280991"/>
              <a:gd name="T10" fmla="*/ 177800 w 3423909"/>
              <a:gd name="T11" fmla="*/ 2060599 h 3280991"/>
              <a:gd name="T12" fmla="*/ 40258 w 3423909"/>
              <a:gd name="T13" fmla="*/ 2234083 h 3280991"/>
              <a:gd name="T14" fmla="*/ 15055 w 3423909"/>
              <a:gd name="T15" fmla="*/ 2442915 h 3280991"/>
              <a:gd name="T16" fmla="*/ 61342 w 3423909"/>
              <a:gd name="T17" fmla="*/ 2661443 h 3280991"/>
              <a:gd name="T18" fmla="*/ 255343 w 3423909"/>
              <a:gd name="T19" fmla="*/ 2691453 h 3280991"/>
              <a:gd name="T20" fmla="*/ 363494 w 3423909"/>
              <a:gd name="T21" fmla="*/ 2798636 h 3280991"/>
              <a:gd name="T22" fmla="*/ 634752 w 3423909"/>
              <a:gd name="T23" fmla="*/ 2764953 h 3280991"/>
              <a:gd name="T24" fmla="*/ 886346 w 3423909"/>
              <a:gd name="T25" fmla="*/ 2654845 h 3280991"/>
              <a:gd name="T26" fmla="*/ 1222772 w 3423909"/>
              <a:gd name="T27" fmla="*/ 2845345 h 3280991"/>
              <a:gd name="T28" fmla="*/ 1539927 w 3423909"/>
              <a:gd name="T29" fmla="*/ 3280991 h 3280991"/>
              <a:gd name="T30" fmla="*/ 1666229 w 3423909"/>
              <a:gd name="T31" fmla="*/ 3111079 h 3280991"/>
              <a:gd name="T32" fmla="*/ 1709316 w 3423909"/>
              <a:gd name="T33" fmla="*/ 2790353 h 3280991"/>
              <a:gd name="T34" fmla="*/ 2121694 w 3423909"/>
              <a:gd name="T35" fmla="*/ 2593751 h 3280991"/>
              <a:gd name="T36" fmla="*/ 2513112 w 3423909"/>
              <a:gd name="T37" fmla="*/ 2583209 h 3280991"/>
              <a:gd name="T38" fmla="*/ 2853730 w 3423909"/>
              <a:gd name="T39" fmla="*/ 2432967 h 3280991"/>
              <a:gd name="T40" fmla="*/ 3120306 w 3423909"/>
              <a:gd name="T41" fmla="*/ 2390675 h 3280991"/>
              <a:gd name="T42" fmla="*/ 3305799 w 3423909"/>
              <a:gd name="T43" fmla="*/ 2092320 h 3280991"/>
              <a:gd name="T44" fmla="*/ 3226098 w 3423909"/>
              <a:gd name="T45" fmla="*/ 1819547 h 3280991"/>
              <a:gd name="T46" fmla="*/ 3331890 w 3423909"/>
              <a:gd name="T47" fmla="*/ 1641871 h 3280991"/>
              <a:gd name="T48" fmla="*/ 3325540 w 3423909"/>
              <a:gd name="T49" fmla="*/ 1309637 h 3280991"/>
              <a:gd name="T50" fmla="*/ 3423909 w 3423909"/>
              <a:gd name="T51" fmla="*/ 1055847 h 3280991"/>
              <a:gd name="T52" fmla="*/ 3247307 w 3423909"/>
              <a:gd name="T53" fmla="*/ 934888 h 3280991"/>
              <a:gd name="T54" fmla="*/ 3042420 w 3423909"/>
              <a:gd name="T55" fmla="*/ 765249 h 3280991"/>
              <a:gd name="T56" fmla="*/ 2765524 w 3423909"/>
              <a:gd name="T57" fmla="*/ 889644 h 3280991"/>
              <a:gd name="T58" fmla="*/ 2551212 w 3423909"/>
              <a:gd name="T59" fmla="*/ 997371 h 3280991"/>
              <a:gd name="T60" fmla="*/ 2306415 w 3423909"/>
              <a:gd name="T61" fmla="*/ 949746 h 3280991"/>
              <a:gd name="T62" fmla="*/ 2238499 w 3423909"/>
              <a:gd name="T63" fmla="*/ 733623 h 3280991"/>
              <a:gd name="T64" fmla="*/ 2008660 w 3423909"/>
              <a:gd name="T65" fmla="*/ 610939 h 3280991"/>
              <a:gd name="T66" fmla="*/ 1853208 w 3423909"/>
              <a:gd name="T67" fmla="*/ 426912 h 3280991"/>
              <a:gd name="T68" fmla="*/ 1668612 w 3423909"/>
              <a:gd name="T69" fmla="*/ 188118 h 3280991"/>
              <a:gd name="T70" fmla="*/ 1619271 w 3423909"/>
              <a:gd name="T71" fmla="*/ 0 h 3280991"/>
              <a:gd name="T72" fmla="*/ 1389236 w 3423909"/>
              <a:gd name="T73" fmla="*/ 151527 h 3280991"/>
              <a:gd name="T74" fmla="*/ 1214647 w 3423909"/>
              <a:gd name="T75" fmla="*/ 278140 h 3280991"/>
              <a:gd name="T76" fmla="*/ 1098819 w 3423909"/>
              <a:gd name="T77" fmla="*/ 528836 h 3280991"/>
              <a:gd name="T78" fmla="*/ 899935 w 3423909"/>
              <a:gd name="T79" fmla="*/ 670188 h 3280991"/>
              <a:gd name="T80" fmla="*/ 746771 w 3423909"/>
              <a:gd name="T81" fmla="*/ 808111 h 3280991"/>
              <a:gd name="T82" fmla="*/ 517872 w 3423909"/>
              <a:gd name="T83" fmla="*/ 958502 h 3280991"/>
              <a:gd name="T84" fmla="*/ 339874 w 3423909"/>
              <a:gd name="T85" fmla="*/ 1111135 h 3280991"/>
              <a:gd name="T86" fmla="*/ 0 w 3423909"/>
              <a:gd name="T87" fmla="*/ 0 h 3280991"/>
              <a:gd name="T88" fmla="*/ 3423909 w 3423909"/>
              <a:gd name="T89" fmla="*/ 3280991 h 3280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T86" t="T87" r="T88" b="T89"/>
            <a:pathLst>
              <a:path w="3423909" h="3280991">
                <a:moveTo>
                  <a:pt x="339874" y="1111135"/>
                </a:moveTo>
                <a:lnTo>
                  <a:pt x="404118" y="1174129"/>
                </a:lnTo>
                <a:lnTo>
                  <a:pt x="480318" y="1320179"/>
                </a:lnTo>
                <a:lnTo>
                  <a:pt x="463375" y="1428154"/>
                </a:lnTo>
                <a:lnTo>
                  <a:pt x="399926" y="1491629"/>
                </a:lnTo>
                <a:lnTo>
                  <a:pt x="323726" y="1527571"/>
                </a:lnTo>
                <a:lnTo>
                  <a:pt x="313184" y="1627013"/>
                </a:lnTo>
                <a:lnTo>
                  <a:pt x="224284" y="1754013"/>
                </a:lnTo>
                <a:lnTo>
                  <a:pt x="148084" y="1800497"/>
                </a:lnTo>
                <a:lnTo>
                  <a:pt x="209426" y="1855489"/>
                </a:lnTo>
                <a:lnTo>
                  <a:pt x="258265" y="1967953"/>
                </a:lnTo>
                <a:lnTo>
                  <a:pt x="177800" y="2060599"/>
                </a:lnTo>
                <a:lnTo>
                  <a:pt x="88900" y="2121941"/>
                </a:lnTo>
                <a:lnTo>
                  <a:pt x="40258" y="2234083"/>
                </a:lnTo>
                <a:lnTo>
                  <a:pt x="0" y="2339875"/>
                </a:lnTo>
                <a:lnTo>
                  <a:pt x="15055" y="2442915"/>
                </a:lnTo>
                <a:lnTo>
                  <a:pt x="19050" y="2574701"/>
                </a:lnTo>
                <a:lnTo>
                  <a:pt x="61342" y="2661443"/>
                </a:lnTo>
                <a:lnTo>
                  <a:pt x="160784" y="2682651"/>
                </a:lnTo>
                <a:lnTo>
                  <a:pt x="255343" y="2691453"/>
                </a:lnTo>
                <a:lnTo>
                  <a:pt x="328806" y="2776755"/>
                </a:lnTo>
                <a:lnTo>
                  <a:pt x="363494" y="2798636"/>
                </a:lnTo>
                <a:lnTo>
                  <a:pt x="484386" y="2813595"/>
                </a:lnTo>
                <a:lnTo>
                  <a:pt x="634752" y="2764953"/>
                </a:lnTo>
                <a:lnTo>
                  <a:pt x="736228" y="2697261"/>
                </a:lnTo>
                <a:lnTo>
                  <a:pt x="886346" y="2654845"/>
                </a:lnTo>
                <a:lnTo>
                  <a:pt x="1059830" y="2705645"/>
                </a:lnTo>
                <a:lnTo>
                  <a:pt x="1222772" y="2845345"/>
                </a:lnTo>
                <a:lnTo>
                  <a:pt x="1377206" y="3037879"/>
                </a:lnTo>
                <a:lnTo>
                  <a:pt x="1539927" y="3280991"/>
                </a:lnTo>
                <a:lnTo>
                  <a:pt x="1597296" y="3171777"/>
                </a:lnTo>
                <a:lnTo>
                  <a:pt x="1666229" y="3111079"/>
                </a:lnTo>
                <a:lnTo>
                  <a:pt x="1681758" y="2913037"/>
                </a:lnTo>
                <a:lnTo>
                  <a:pt x="1709316" y="2790353"/>
                </a:lnTo>
                <a:lnTo>
                  <a:pt x="1935634" y="2644427"/>
                </a:lnTo>
                <a:lnTo>
                  <a:pt x="2121694" y="2593751"/>
                </a:lnTo>
                <a:lnTo>
                  <a:pt x="2273970" y="2627659"/>
                </a:lnTo>
                <a:lnTo>
                  <a:pt x="2513112" y="2583209"/>
                </a:lnTo>
                <a:lnTo>
                  <a:pt x="2678088" y="2502817"/>
                </a:lnTo>
                <a:lnTo>
                  <a:pt x="2853730" y="2432967"/>
                </a:lnTo>
                <a:lnTo>
                  <a:pt x="3042072" y="2435125"/>
                </a:lnTo>
                <a:lnTo>
                  <a:pt x="3120306" y="2390675"/>
                </a:lnTo>
                <a:lnTo>
                  <a:pt x="3164756" y="2297583"/>
                </a:lnTo>
                <a:lnTo>
                  <a:pt x="3305799" y="2092320"/>
                </a:lnTo>
                <a:lnTo>
                  <a:pt x="3213398" y="1957758"/>
                </a:lnTo>
                <a:lnTo>
                  <a:pt x="3226098" y="1819547"/>
                </a:lnTo>
                <a:lnTo>
                  <a:pt x="3287440" y="1715913"/>
                </a:lnTo>
                <a:lnTo>
                  <a:pt x="3331890" y="1641871"/>
                </a:lnTo>
                <a:lnTo>
                  <a:pt x="3331890" y="1466229"/>
                </a:lnTo>
                <a:lnTo>
                  <a:pt x="3325540" y="1309637"/>
                </a:lnTo>
                <a:lnTo>
                  <a:pt x="3344590" y="1119137"/>
                </a:lnTo>
                <a:lnTo>
                  <a:pt x="3423909" y="1055847"/>
                </a:lnTo>
                <a:lnTo>
                  <a:pt x="3343075" y="1018306"/>
                </a:lnTo>
                <a:lnTo>
                  <a:pt x="3247307" y="934888"/>
                </a:lnTo>
                <a:lnTo>
                  <a:pt x="3118718" y="846781"/>
                </a:lnTo>
                <a:lnTo>
                  <a:pt x="3042420" y="765249"/>
                </a:lnTo>
                <a:lnTo>
                  <a:pt x="2910210" y="770582"/>
                </a:lnTo>
                <a:lnTo>
                  <a:pt x="2765524" y="889644"/>
                </a:lnTo>
                <a:lnTo>
                  <a:pt x="2658939" y="925363"/>
                </a:lnTo>
                <a:lnTo>
                  <a:pt x="2551212" y="997371"/>
                </a:lnTo>
                <a:lnTo>
                  <a:pt x="2422525" y="962893"/>
                </a:lnTo>
                <a:lnTo>
                  <a:pt x="2306415" y="949746"/>
                </a:lnTo>
                <a:lnTo>
                  <a:pt x="2245073" y="852114"/>
                </a:lnTo>
                <a:lnTo>
                  <a:pt x="2238499" y="733623"/>
                </a:lnTo>
                <a:lnTo>
                  <a:pt x="2177157" y="665137"/>
                </a:lnTo>
                <a:lnTo>
                  <a:pt x="2008660" y="610939"/>
                </a:lnTo>
                <a:lnTo>
                  <a:pt x="1895500" y="571499"/>
                </a:lnTo>
                <a:lnTo>
                  <a:pt x="1853208" y="426912"/>
                </a:lnTo>
                <a:lnTo>
                  <a:pt x="1823393" y="272032"/>
                </a:lnTo>
                <a:lnTo>
                  <a:pt x="1668612" y="188118"/>
                </a:lnTo>
                <a:lnTo>
                  <a:pt x="1604318" y="105915"/>
                </a:lnTo>
                <a:lnTo>
                  <a:pt x="1619271" y="0"/>
                </a:lnTo>
                <a:lnTo>
                  <a:pt x="1527831" y="3056"/>
                </a:lnTo>
                <a:lnTo>
                  <a:pt x="1389236" y="151527"/>
                </a:lnTo>
                <a:lnTo>
                  <a:pt x="1333139" y="228228"/>
                </a:lnTo>
                <a:lnTo>
                  <a:pt x="1214647" y="278140"/>
                </a:lnTo>
                <a:lnTo>
                  <a:pt x="1168927" y="400824"/>
                </a:lnTo>
                <a:lnTo>
                  <a:pt x="1098819" y="528836"/>
                </a:lnTo>
                <a:lnTo>
                  <a:pt x="1026047" y="643136"/>
                </a:lnTo>
                <a:lnTo>
                  <a:pt x="899935" y="670188"/>
                </a:lnTo>
                <a:lnTo>
                  <a:pt x="838211" y="723528"/>
                </a:lnTo>
                <a:lnTo>
                  <a:pt x="746771" y="808111"/>
                </a:lnTo>
                <a:lnTo>
                  <a:pt x="662652" y="873918"/>
                </a:lnTo>
                <a:lnTo>
                  <a:pt x="517872" y="958502"/>
                </a:lnTo>
                <a:lnTo>
                  <a:pt x="478543" y="1041667"/>
                </a:lnTo>
                <a:lnTo>
                  <a:pt x="339874" y="111113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3" name="任意多边形 18">
            <a:extLst>
              <a:ext uri="{FF2B5EF4-FFF2-40B4-BE49-F238E27FC236}">
                <a16:creationId xmlns:a16="http://schemas.microsoft.com/office/drawing/2014/main" id="{240C7220-E3E3-0A47-13F3-99AE4650BA9B}"/>
              </a:ext>
            </a:extLst>
          </p:cNvPr>
          <p:cNvSpPr>
            <a:spLocks/>
          </p:cNvSpPr>
          <p:nvPr/>
        </p:nvSpPr>
        <p:spPr bwMode="auto">
          <a:xfrm>
            <a:off x="7498196" y="1306436"/>
            <a:ext cx="1216561" cy="1689491"/>
          </a:xfrm>
          <a:custGeom>
            <a:avLst/>
            <a:gdLst>
              <a:gd name="T0" fmla="*/ 1564020 w 5021640"/>
              <a:gd name="T1" fmla="*/ 2254404 h 6911048"/>
              <a:gd name="T2" fmla="*/ 1789956 w 5021640"/>
              <a:gd name="T3" fmla="*/ 1948076 h 6911048"/>
              <a:gd name="T4" fmla="*/ 2053992 w 5021640"/>
              <a:gd name="T5" fmla="*/ 1744236 h 6911048"/>
              <a:gd name="T6" fmla="*/ 2368737 w 5021640"/>
              <a:gd name="T7" fmla="*/ 1430531 h 6911048"/>
              <a:gd name="T8" fmla="*/ 2663220 w 5021640"/>
              <a:gd name="T9" fmla="*/ 1130816 h 6911048"/>
              <a:gd name="T10" fmla="*/ 2915444 w 5021640"/>
              <a:gd name="T11" fmla="*/ 705996 h 6911048"/>
              <a:gd name="T12" fmla="*/ 2907824 w 5021640"/>
              <a:gd name="T13" fmla="*/ 193928 h 6911048"/>
              <a:gd name="T14" fmla="*/ 3077755 w 5021640"/>
              <a:gd name="T15" fmla="*/ 220983 h 6911048"/>
              <a:gd name="T16" fmla="*/ 3348647 w 5021640"/>
              <a:gd name="T17" fmla="*/ 366909 h 6911048"/>
              <a:gd name="T18" fmla="*/ 3641640 w 5021640"/>
              <a:gd name="T19" fmla="*/ 106683 h 6911048"/>
              <a:gd name="T20" fmla="*/ 3839383 w 5021640"/>
              <a:gd name="T21" fmla="*/ 339475 h 6911048"/>
              <a:gd name="T22" fmla="*/ 4094276 w 5021640"/>
              <a:gd name="T23" fmla="*/ 462159 h 6911048"/>
              <a:gd name="T24" fmla="*/ 4272969 w 5021640"/>
              <a:gd name="T25" fmla="*/ 673619 h 6911048"/>
              <a:gd name="T26" fmla="*/ 4241092 w 5021640"/>
              <a:gd name="T27" fmla="*/ 955658 h 6911048"/>
              <a:gd name="T28" fmla="*/ 4320653 w 5021640"/>
              <a:gd name="T29" fmla="*/ 1422539 h 6911048"/>
              <a:gd name="T30" fmla="*/ 4562148 w 5021640"/>
              <a:gd name="T31" fmla="*/ 1743100 h 6911048"/>
              <a:gd name="T32" fmla="*/ 4845616 w 5021640"/>
              <a:gd name="T33" fmla="*/ 1876832 h 6911048"/>
              <a:gd name="T34" fmla="*/ 5021640 w 5021640"/>
              <a:gd name="T35" fmla="*/ 2224688 h 6911048"/>
              <a:gd name="T36" fmla="*/ 4865812 w 5021640"/>
              <a:gd name="T37" fmla="*/ 2660556 h 6911048"/>
              <a:gd name="T38" fmla="*/ 4811708 w 5021640"/>
              <a:gd name="T39" fmla="*/ 2917736 h 6911048"/>
              <a:gd name="T40" fmla="*/ 4605204 w 5021640"/>
              <a:gd name="T41" fmla="*/ 3391704 h 6911048"/>
              <a:gd name="T42" fmla="*/ 4383460 w 5021640"/>
              <a:gd name="T43" fmla="*/ 3839384 h 6911048"/>
              <a:gd name="T44" fmla="*/ 4095800 w 5021640"/>
              <a:gd name="T45" fmla="*/ 4257348 h 6911048"/>
              <a:gd name="T46" fmla="*/ 3901108 w 5021640"/>
              <a:gd name="T47" fmla="*/ 4089708 h 6911048"/>
              <a:gd name="T48" fmla="*/ 3709844 w 5021640"/>
              <a:gd name="T49" fmla="*/ 4449405 h 6911048"/>
              <a:gd name="T50" fmla="*/ 3343320 w 5021640"/>
              <a:gd name="T51" fmla="*/ 4896292 h 6911048"/>
              <a:gd name="T52" fmla="*/ 3302928 w 5021640"/>
              <a:gd name="T53" fmla="*/ 5276156 h 6911048"/>
              <a:gd name="T54" fmla="*/ 2878872 w 5021640"/>
              <a:gd name="T55" fmla="*/ 5283776 h 6911048"/>
              <a:gd name="T56" fmla="*/ 2641124 w 5021640"/>
              <a:gd name="T57" fmla="*/ 5683072 h 6911048"/>
              <a:gd name="T58" fmla="*/ 2659792 w 5021640"/>
              <a:gd name="T59" fmla="*/ 6540332 h 6911048"/>
              <a:gd name="T60" fmla="*/ 2413660 w 5021640"/>
              <a:gd name="T61" fmla="*/ 6907620 h 6911048"/>
              <a:gd name="T62" fmla="*/ 1943120 w 5021640"/>
              <a:gd name="T63" fmla="*/ 6811988 h 6911048"/>
              <a:gd name="T64" fmla="*/ 1471816 w 5021640"/>
              <a:gd name="T65" fmla="*/ 6839040 h 6911048"/>
              <a:gd name="T66" fmla="*/ 1068647 w 5021640"/>
              <a:gd name="T67" fmla="*/ 6770720 h 6911048"/>
              <a:gd name="T68" fmla="*/ 709424 w 5021640"/>
              <a:gd name="T69" fmla="*/ 6758648 h 6911048"/>
              <a:gd name="T70" fmla="*/ 344073 w 5021640"/>
              <a:gd name="T71" fmla="*/ 6777590 h 6911048"/>
              <a:gd name="T72" fmla="*/ 219452 w 5021640"/>
              <a:gd name="T73" fmla="*/ 6455748 h 6911048"/>
              <a:gd name="T74" fmla="*/ 345564 w 5021640"/>
              <a:gd name="T75" fmla="*/ 6145992 h 6911048"/>
              <a:gd name="T76" fmla="*/ 491108 w 5021640"/>
              <a:gd name="T77" fmla="*/ 5690692 h 6911048"/>
              <a:gd name="T78" fmla="*/ 333752 w 5021640"/>
              <a:gd name="T79" fmla="*/ 5324168 h 6911048"/>
              <a:gd name="T80" fmla="*/ 35808 w 5021640"/>
              <a:gd name="T81" fmla="*/ 4774000 h 6911048"/>
              <a:gd name="T82" fmla="*/ 208404 w 5021640"/>
              <a:gd name="T83" fmla="*/ 4386888 h 6911048"/>
              <a:gd name="T84" fmla="*/ 536828 w 5021640"/>
              <a:gd name="T85" fmla="*/ 4253156 h 6911048"/>
              <a:gd name="T86" fmla="*/ 893068 w 5021640"/>
              <a:gd name="T87" fmla="*/ 4245536 h 6911048"/>
              <a:gd name="T88" fmla="*/ 1161296 w 5021640"/>
              <a:gd name="T89" fmla="*/ 4066084 h 6911048"/>
              <a:gd name="T90" fmla="*/ 1318652 w 5021640"/>
              <a:gd name="T91" fmla="*/ 3648884 h 6911048"/>
              <a:gd name="T92" fmla="*/ 1501532 w 5021640"/>
              <a:gd name="T93" fmla="*/ 3184436 h 6911048"/>
              <a:gd name="T94" fmla="*/ 1791856 w 5021640"/>
              <a:gd name="T95" fmla="*/ 3275112 h 6911048"/>
              <a:gd name="T96" fmla="*/ 2098184 w 5021640"/>
              <a:gd name="T97" fmla="*/ 3210724 h 6911048"/>
              <a:gd name="T98" fmla="*/ 1674892 w 5021640"/>
              <a:gd name="T99" fmla="*/ 3002320 h 6911048"/>
              <a:gd name="T100" fmla="*/ 1433716 w 5021640"/>
              <a:gd name="T101" fmla="*/ 2565688 h 6911048"/>
              <a:gd name="T102" fmla="*/ 0 w 5021640"/>
              <a:gd name="T103" fmla="*/ 0 h 6911048"/>
              <a:gd name="T104" fmla="*/ 5021640 w 5021640"/>
              <a:gd name="T105" fmla="*/ 6911048 h 691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T102" t="T103" r="T104" b="T105"/>
            <a:pathLst>
              <a:path w="5021640" h="6911048">
                <a:moveTo>
                  <a:pt x="1387217" y="2410741"/>
                </a:moveTo>
                <a:lnTo>
                  <a:pt x="1472580" y="2333268"/>
                </a:lnTo>
                <a:lnTo>
                  <a:pt x="1564020" y="2254404"/>
                </a:lnTo>
                <a:lnTo>
                  <a:pt x="1629172" y="2174012"/>
                </a:lnTo>
                <a:lnTo>
                  <a:pt x="1747664" y="2074188"/>
                </a:lnTo>
                <a:lnTo>
                  <a:pt x="1789956" y="1948076"/>
                </a:lnTo>
                <a:lnTo>
                  <a:pt x="1877968" y="1787292"/>
                </a:lnTo>
                <a:lnTo>
                  <a:pt x="1973600" y="1695088"/>
                </a:lnTo>
                <a:lnTo>
                  <a:pt x="2053992" y="1744236"/>
                </a:lnTo>
                <a:lnTo>
                  <a:pt x="2164864" y="1668036"/>
                </a:lnTo>
                <a:lnTo>
                  <a:pt x="2295168" y="1583452"/>
                </a:lnTo>
                <a:lnTo>
                  <a:pt x="2368737" y="1430531"/>
                </a:lnTo>
                <a:lnTo>
                  <a:pt x="2476148" y="1355988"/>
                </a:lnTo>
                <a:lnTo>
                  <a:pt x="2578636" y="1295792"/>
                </a:lnTo>
                <a:lnTo>
                  <a:pt x="2663220" y="1130816"/>
                </a:lnTo>
                <a:lnTo>
                  <a:pt x="2758852" y="1008132"/>
                </a:lnTo>
                <a:lnTo>
                  <a:pt x="2801144" y="874400"/>
                </a:lnTo>
                <a:lnTo>
                  <a:pt x="2915444" y="705996"/>
                </a:lnTo>
                <a:lnTo>
                  <a:pt x="2881536" y="465584"/>
                </a:lnTo>
                <a:lnTo>
                  <a:pt x="2900204" y="320040"/>
                </a:lnTo>
                <a:cubicBezTo>
                  <a:pt x="2904198" y="266725"/>
                  <a:pt x="2907125" y="247268"/>
                  <a:pt x="2907824" y="193928"/>
                </a:cubicBezTo>
                <a:cubicBezTo>
                  <a:pt x="2906681" y="129285"/>
                  <a:pt x="2905539" y="64643"/>
                  <a:pt x="2904396" y="0"/>
                </a:cubicBezTo>
                <a:lnTo>
                  <a:pt x="3019076" y="49166"/>
                </a:lnTo>
                <a:lnTo>
                  <a:pt x="3077755" y="220983"/>
                </a:lnTo>
                <a:lnTo>
                  <a:pt x="3168813" y="368050"/>
                </a:lnTo>
                <a:lnTo>
                  <a:pt x="3277780" y="385959"/>
                </a:lnTo>
                <a:lnTo>
                  <a:pt x="3348647" y="366909"/>
                </a:lnTo>
                <a:lnTo>
                  <a:pt x="3381414" y="233559"/>
                </a:lnTo>
                <a:lnTo>
                  <a:pt x="3480904" y="121392"/>
                </a:lnTo>
                <a:lnTo>
                  <a:pt x="3641640" y="106683"/>
                </a:lnTo>
                <a:lnTo>
                  <a:pt x="3769657" y="112016"/>
                </a:lnTo>
                <a:lnTo>
                  <a:pt x="3805475" y="187075"/>
                </a:lnTo>
                <a:lnTo>
                  <a:pt x="3839383" y="339475"/>
                </a:lnTo>
                <a:lnTo>
                  <a:pt x="3929300" y="357384"/>
                </a:lnTo>
                <a:lnTo>
                  <a:pt x="4047792" y="357384"/>
                </a:lnTo>
                <a:lnTo>
                  <a:pt x="4094276" y="462159"/>
                </a:lnTo>
                <a:lnTo>
                  <a:pt x="4030652" y="569985"/>
                </a:lnTo>
                <a:lnTo>
                  <a:pt x="4135427" y="688477"/>
                </a:lnTo>
                <a:lnTo>
                  <a:pt x="4272969" y="673619"/>
                </a:lnTo>
                <a:lnTo>
                  <a:pt x="4328978" y="768869"/>
                </a:lnTo>
                <a:lnTo>
                  <a:pt x="4403336" y="798446"/>
                </a:lnTo>
                <a:lnTo>
                  <a:pt x="4241092" y="955658"/>
                </a:lnTo>
                <a:lnTo>
                  <a:pt x="4249036" y="1074671"/>
                </a:lnTo>
                <a:lnTo>
                  <a:pt x="4297811" y="1275103"/>
                </a:lnTo>
                <a:lnTo>
                  <a:pt x="4320653" y="1422539"/>
                </a:lnTo>
                <a:lnTo>
                  <a:pt x="4347705" y="1557799"/>
                </a:lnTo>
                <a:lnTo>
                  <a:pt x="4439464" y="1704236"/>
                </a:lnTo>
                <a:lnTo>
                  <a:pt x="4562148" y="1743100"/>
                </a:lnTo>
                <a:lnTo>
                  <a:pt x="4665400" y="1804060"/>
                </a:lnTo>
                <a:lnTo>
                  <a:pt x="4745792" y="1918360"/>
                </a:lnTo>
                <a:lnTo>
                  <a:pt x="4845616" y="1876832"/>
                </a:lnTo>
                <a:lnTo>
                  <a:pt x="4967536" y="1888644"/>
                </a:lnTo>
                <a:lnTo>
                  <a:pt x="5014020" y="1995324"/>
                </a:lnTo>
                <a:lnTo>
                  <a:pt x="5021640" y="2224688"/>
                </a:lnTo>
                <a:lnTo>
                  <a:pt x="5006400" y="2492152"/>
                </a:lnTo>
                <a:lnTo>
                  <a:pt x="4980112" y="2553876"/>
                </a:lnTo>
                <a:lnTo>
                  <a:pt x="4865812" y="2660556"/>
                </a:lnTo>
                <a:lnTo>
                  <a:pt x="4808280" y="2711232"/>
                </a:lnTo>
                <a:lnTo>
                  <a:pt x="4853236" y="2822104"/>
                </a:lnTo>
                <a:lnTo>
                  <a:pt x="4811708" y="2917736"/>
                </a:lnTo>
                <a:lnTo>
                  <a:pt x="4731316" y="3032800"/>
                </a:lnTo>
                <a:lnTo>
                  <a:pt x="4696644" y="3280832"/>
                </a:lnTo>
                <a:lnTo>
                  <a:pt x="4605204" y="3391704"/>
                </a:lnTo>
                <a:lnTo>
                  <a:pt x="4578152" y="3525436"/>
                </a:lnTo>
                <a:lnTo>
                  <a:pt x="4456232" y="3613448"/>
                </a:lnTo>
                <a:lnTo>
                  <a:pt x="4383460" y="3839384"/>
                </a:lnTo>
                <a:lnTo>
                  <a:pt x="4344133" y="4115345"/>
                </a:lnTo>
                <a:lnTo>
                  <a:pt x="4145712" y="4159845"/>
                </a:lnTo>
                <a:lnTo>
                  <a:pt x="4095800" y="4257348"/>
                </a:lnTo>
                <a:lnTo>
                  <a:pt x="4004360" y="4158288"/>
                </a:lnTo>
                <a:lnTo>
                  <a:pt x="3966260" y="4074468"/>
                </a:lnTo>
                <a:lnTo>
                  <a:pt x="3901108" y="4089708"/>
                </a:lnTo>
                <a:lnTo>
                  <a:pt x="3840148" y="4175085"/>
                </a:lnTo>
                <a:lnTo>
                  <a:pt x="3835956" y="4304625"/>
                </a:lnTo>
                <a:lnTo>
                  <a:pt x="3709844" y="4449405"/>
                </a:lnTo>
                <a:lnTo>
                  <a:pt x="3644692" y="4575488"/>
                </a:lnTo>
                <a:lnTo>
                  <a:pt x="3518580" y="4747320"/>
                </a:lnTo>
                <a:lnTo>
                  <a:pt x="3343320" y="4896292"/>
                </a:lnTo>
                <a:lnTo>
                  <a:pt x="3358560" y="5045264"/>
                </a:lnTo>
                <a:lnTo>
                  <a:pt x="3407708" y="5194236"/>
                </a:lnTo>
                <a:lnTo>
                  <a:pt x="3302928" y="5276156"/>
                </a:lnTo>
                <a:lnTo>
                  <a:pt x="3221772" y="5295588"/>
                </a:lnTo>
                <a:lnTo>
                  <a:pt x="3072800" y="5253296"/>
                </a:lnTo>
                <a:lnTo>
                  <a:pt x="2878872" y="5283776"/>
                </a:lnTo>
                <a:lnTo>
                  <a:pt x="2763044" y="5403032"/>
                </a:lnTo>
                <a:lnTo>
                  <a:pt x="2680021" y="5545452"/>
                </a:lnTo>
                <a:lnTo>
                  <a:pt x="2641124" y="5683072"/>
                </a:lnTo>
                <a:lnTo>
                  <a:pt x="2648744" y="5886148"/>
                </a:lnTo>
                <a:cubicBezTo>
                  <a:pt x="2647347" y="5992195"/>
                  <a:pt x="2645949" y="6098241"/>
                  <a:pt x="2644552" y="6204288"/>
                </a:cubicBezTo>
                <a:lnTo>
                  <a:pt x="2659792" y="6540332"/>
                </a:lnTo>
                <a:lnTo>
                  <a:pt x="2625120" y="6735024"/>
                </a:lnTo>
                <a:lnTo>
                  <a:pt x="2544728" y="6804368"/>
                </a:lnTo>
                <a:lnTo>
                  <a:pt x="2413660" y="6907620"/>
                </a:lnTo>
                <a:lnTo>
                  <a:pt x="2253640" y="6911048"/>
                </a:lnTo>
                <a:lnTo>
                  <a:pt x="2099712" y="6903428"/>
                </a:lnTo>
                <a:lnTo>
                  <a:pt x="1943120" y="6811988"/>
                </a:lnTo>
                <a:lnTo>
                  <a:pt x="1824628" y="6789128"/>
                </a:lnTo>
                <a:lnTo>
                  <a:pt x="1685940" y="6834848"/>
                </a:lnTo>
                <a:lnTo>
                  <a:pt x="1471816" y="6839040"/>
                </a:lnTo>
                <a:lnTo>
                  <a:pt x="1303412" y="6842468"/>
                </a:lnTo>
                <a:lnTo>
                  <a:pt x="1245880" y="6743408"/>
                </a:lnTo>
                <a:lnTo>
                  <a:pt x="1068647" y="6770720"/>
                </a:lnTo>
                <a:lnTo>
                  <a:pt x="978416" y="6753692"/>
                </a:lnTo>
                <a:lnTo>
                  <a:pt x="821060" y="6712928"/>
                </a:lnTo>
                <a:lnTo>
                  <a:pt x="709424" y="6758648"/>
                </a:lnTo>
                <a:lnTo>
                  <a:pt x="538356" y="6746836"/>
                </a:lnTo>
                <a:lnTo>
                  <a:pt x="450344" y="6719784"/>
                </a:lnTo>
                <a:lnTo>
                  <a:pt x="344073" y="6777590"/>
                </a:lnTo>
                <a:lnTo>
                  <a:pt x="304036" y="6673300"/>
                </a:lnTo>
                <a:lnTo>
                  <a:pt x="254124" y="6578432"/>
                </a:lnTo>
                <a:lnTo>
                  <a:pt x="219452" y="6455748"/>
                </a:lnTo>
                <a:lnTo>
                  <a:pt x="257552" y="6329636"/>
                </a:lnTo>
                <a:lnTo>
                  <a:pt x="333752" y="6226384"/>
                </a:lnTo>
                <a:lnTo>
                  <a:pt x="345564" y="6145992"/>
                </a:lnTo>
                <a:lnTo>
                  <a:pt x="418336" y="6004640"/>
                </a:lnTo>
                <a:lnTo>
                  <a:pt x="453008" y="5816804"/>
                </a:lnTo>
                <a:lnTo>
                  <a:pt x="491108" y="5690692"/>
                </a:lnTo>
                <a:lnTo>
                  <a:pt x="543684" y="5573728"/>
                </a:lnTo>
                <a:lnTo>
                  <a:pt x="421764" y="5462092"/>
                </a:lnTo>
                <a:lnTo>
                  <a:pt x="333752" y="5324168"/>
                </a:lnTo>
                <a:lnTo>
                  <a:pt x="222880" y="5118428"/>
                </a:lnTo>
                <a:lnTo>
                  <a:pt x="104388" y="4965264"/>
                </a:lnTo>
                <a:lnTo>
                  <a:pt x="35808" y="4774000"/>
                </a:lnTo>
                <a:lnTo>
                  <a:pt x="0" y="4625792"/>
                </a:lnTo>
                <a:lnTo>
                  <a:pt x="132204" y="4496996"/>
                </a:lnTo>
                <a:lnTo>
                  <a:pt x="208404" y="4386888"/>
                </a:lnTo>
                <a:lnTo>
                  <a:pt x="276984" y="4264968"/>
                </a:lnTo>
                <a:lnTo>
                  <a:pt x="395476" y="4260776"/>
                </a:lnTo>
                <a:lnTo>
                  <a:pt x="536828" y="4253156"/>
                </a:lnTo>
                <a:lnTo>
                  <a:pt x="689992" y="4215056"/>
                </a:lnTo>
                <a:lnTo>
                  <a:pt x="797436" y="4218484"/>
                </a:lnTo>
                <a:lnTo>
                  <a:pt x="893068" y="4245536"/>
                </a:lnTo>
                <a:lnTo>
                  <a:pt x="1011560" y="4207436"/>
                </a:lnTo>
                <a:lnTo>
                  <a:pt x="1088524" y="4154096"/>
                </a:lnTo>
                <a:lnTo>
                  <a:pt x="1161296" y="4066084"/>
                </a:lnTo>
                <a:lnTo>
                  <a:pt x="1226448" y="3951020"/>
                </a:lnTo>
                <a:lnTo>
                  <a:pt x="1287408" y="3840148"/>
                </a:lnTo>
                <a:lnTo>
                  <a:pt x="1318652" y="3648884"/>
                </a:lnTo>
                <a:lnTo>
                  <a:pt x="1360944" y="3491528"/>
                </a:lnTo>
                <a:lnTo>
                  <a:pt x="1429524" y="3334936"/>
                </a:lnTo>
                <a:lnTo>
                  <a:pt x="1501532" y="3184436"/>
                </a:lnTo>
                <a:lnTo>
                  <a:pt x="1578496" y="3115856"/>
                </a:lnTo>
                <a:lnTo>
                  <a:pt x="1677556" y="3183672"/>
                </a:lnTo>
                <a:lnTo>
                  <a:pt x="1791856" y="3275112"/>
                </a:lnTo>
                <a:lnTo>
                  <a:pt x="1910348" y="3290352"/>
                </a:lnTo>
                <a:lnTo>
                  <a:pt x="2166000" y="3264064"/>
                </a:lnTo>
                <a:lnTo>
                  <a:pt x="2098184" y="3210724"/>
                </a:lnTo>
                <a:lnTo>
                  <a:pt x="1945784" y="3225964"/>
                </a:lnTo>
                <a:lnTo>
                  <a:pt x="1796812" y="3203104"/>
                </a:lnTo>
                <a:lnTo>
                  <a:pt x="1674892" y="3002320"/>
                </a:lnTo>
                <a:lnTo>
                  <a:pt x="1571640" y="2807628"/>
                </a:lnTo>
                <a:lnTo>
                  <a:pt x="1495440" y="2681516"/>
                </a:lnTo>
                <a:lnTo>
                  <a:pt x="1433716" y="2565688"/>
                </a:lnTo>
                <a:lnTo>
                  <a:pt x="1387217" y="2410741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4" name="任意多边形 19">
            <a:extLst>
              <a:ext uri="{FF2B5EF4-FFF2-40B4-BE49-F238E27FC236}">
                <a16:creationId xmlns:a16="http://schemas.microsoft.com/office/drawing/2014/main" id="{0359D3A1-32EE-0510-3FB8-C84BB8AEA2C3}"/>
              </a:ext>
            </a:extLst>
          </p:cNvPr>
          <p:cNvSpPr>
            <a:spLocks/>
          </p:cNvSpPr>
          <p:nvPr/>
        </p:nvSpPr>
        <p:spPr bwMode="auto">
          <a:xfrm>
            <a:off x="8524489" y="1502573"/>
            <a:ext cx="711102" cy="662204"/>
          </a:xfrm>
          <a:custGeom>
            <a:avLst/>
            <a:gdLst>
              <a:gd name="T0" fmla="*/ 1057478 w 2939176"/>
              <a:gd name="T1" fmla="*/ 2704465 h 2704465"/>
              <a:gd name="T2" fmla="*/ 988898 w 2939176"/>
              <a:gd name="T3" fmla="*/ 2540253 h 2704465"/>
              <a:gd name="T4" fmla="*/ 927938 w 2939176"/>
              <a:gd name="T5" fmla="*/ 2250693 h 2704465"/>
              <a:gd name="T6" fmla="*/ 663138 w 2939176"/>
              <a:gd name="T7" fmla="*/ 2222877 h 2704465"/>
              <a:gd name="T8" fmla="*/ 571029 w 2939176"/>
              <a:gd name="T9" fmla="*/ 2116957 h 2704465"/>
              <a:gd name="T10" fmla="*/ 569888 w 2939176"/>
              <a:gd name="T11" fmla="*/ 1906736 h 2704465"/>
              <a:gd name="T12" fmla="*/ 766960 w 2939176"/>
              <a:gd name="T13" fmla="*/ 1686322 h 2704465"/>
              <a:gd name="T14" fmla="*/ 774675 w 2939176"/>
              <a:gd name="T15" fmla="*/ 1189782 h 2704465"/>
              <a:gd name="T16" fmla="*/ 601414 w 2939176"/>
              <a:gd name="T17" fmla="*/ 1072430 h 2704465"/>
              <a:gd name="T18" fmla="*/ 423961 w 2939176"/>
              <a:gd name="T19" fmla="*/ 1001564 h 2704465"/>
              <a:gd name="T20" fmla="*/ 199455 w 2939176"/>
              <a:gd name="T21" fmla="*/ 896119 h 2704465"/>
              <a:gd name="T22" fmla="*/ 55339 w 2939176"/>
              <a:gd name="T23" fmla="*/ 458440 h 2704465"/>
              <a:gd name="T24" fmla="*/ 0 w 2939176"/>
              <a:gd name="T25" fmla="*/ 149349 h 2704465"/>
              <a:gd name="T26" fmla="*/ 240606 w 2939176"/>
              <a:gd name="T27" fmla="*/ 33238 h 2704465"/>
              <a:gd name="T28" fmla="*/ 572839 w 2939176"/>
              <a:gd name="T29" fmla="*/ 71338 h 2704465"/>
              <a:gd name="T30" fmla="*/ 893266 w 2939176"/>
              <a:gd name="T31" fmla="*/ 120774 h 2704465"/>
              <a:gd name="T32" fmla="*/ 1256629 w 2939176"/>
              <a:gd name="T33" fmla="*/ 194742 h 2704465"/>
              <a:gd name="T34" fmla="*/ 1479027 w 2939176"/>
              <a:gd name="T35" fmla="*/ 282996 h 2704465"/>
              <a:gd name="T36" fmla="*/ 1607839 w 2939176"/>
              <a:gd name="T37" fmla="*/ 212501 h 2704465"/>
              <a:gd name="T38" fmla="*/ 1799652 w 2939176"/>
              <a:gd name="T39" fmla="*/ 394444 h 2704465"/>
              <a:gd name="T40" fmla="*/ 1771005 w 2939176"/>
              <a:gd name="T41" fmla="*/ 588839 h 2704465"/>
              <a:gd name="T42" fmla="*/ 1872829 w 2939176"/>
              <a:gd name="T43" fmla="*/ 668660 h 2704465"/>
              <a:gd name="T44" fmla="*/ 2220019 w 2939176"/>
              <a:gd name="T45" fmla="*/ 725240 h 2704465"/>
              <a:gd name="T46" fmla="*/ 2405085 w 2939176"/>
              <a:gd name="T47" fmla="*/ 846708 h 2704465"/>
              <a:gd name="T48" fmla="*/ 2647503 w 2939176"/>
              <a:gd name="T49" fmla="*/ 819349 h 2704465"/>
              <a:gd name="T50" fmla="*/ 2679799 w 2939176"/>
              <a:gd name="T51" fmla="*/ 1025377 h 2704465"/>
              <a:gd name="T52" fmla="*/ 2894683 w 2939176"/>
              <a:gd name="T53" fmla="*/ 1198637 h 2704465"/>
              <a:gd name="T54" fmla="*/ 2753047 w 2939176"/>
              <a:gd name="T55" fmla="*/ 1408286 h 2704465"/>
              <a:gd name="T56" fmla="*/ 2613695 w 2939176"/>
              <a:gd name="T57" fmla="*/ 1507728 h 2704465"/>
              <a:gd name="T58" fmla="*/ 2451195 w 2939176"/>
              <a:gd name="T59" fmla="*/ 1572120 h 2704465"/>
              <a:gd name="T60" fmla="*/ 2221160 w 2939176"/>
              <a:gd name="T61" fmla="*/ 1723647 h 2704465"/>
              <a:gd name="T62" fmla="*/ 2046571 w 2939176"/>
              <a:gd name="T63" fmla="*/ 1850260 h 2704465"/>
              <a:gd name="T64" fmla="*/ 1930743 w 2939176"/>
              <a:gd name="T65" fmla="*/ 2100956 h 2704465"/>
              <a:gd name="T66" fmla="*/ 1731859 w 2939176"/>
              <a:gd name="T67" fmla="*/ 2242308 h 2704465"/>
              <a:gd name="T68" fmla="*/ 1578695 w 2939176"/>
              <a:gd name="T69" fmla="*/ 2380231 h 2704465"/>
              <a:gd name="T70" fmla="*/ 1349796 w 2939176"/>
              <a:gd name="T71" fmla="*/ 2530622 h 2704465"/>
              <a:gd name="T72" fmla="*/ 1171798 w 2939176"/>
              <a:gd name="T73" fmla="*/ 2683255 h 2704465"/>
              <a:gd name="T74" fmla="*/ 0 w 2939176"/>
              <a:gd name="T75" fmla="*/ 0 h 2704465"/>
              <a:gd name="T76" fmla="*/ 2939176 w 2939176"/>
              <a:gd name="T77" fmla="*/ 2704465 h 2704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T74" t="T75" r="T76" b="T77"/>
            <a:pathLst>
              <a:path w="2939176" h="2704465">
                <a:moveTo>
                  <a:pt x="1171798" y="2683255"/>
                </a:moveTo>
                <a:lnTo>
                  <a:pt x="1057478" y="2704465"/>
                </a:lnTo>
                <a:lnTo>
                  <a:pt x="973658" y="2628265"/>
                </a:lnTo>
                <a:lnTo>
                  <a:pt x="988898" y="2540253"/>
                </a:lnTo>
                <a:lnTo>
                  <a:pt x="958418" y="2398901"/>
                </a:lnTo>
                <a:lnTo>
                  <a:pt x="927938" y="2250693"/>
                </a:lnTo>
                <a:lnTo>
                  <a:pt x="846782" y="2211829"/>
                </a:lnTo>
                <a:lnTo>
                  <a:pt x="663138" y="2222877"/>
                </a:lnTo>
                <a:lnTo>
                  <a:pt x="491583" y="2227989"/>
                </a:lnTo>
                <a:lnTo>
                  <a:pt x="571029" y="2116957"/>
                </a:lnTo>
                <a:lnTo>
                  <a:pt x="613891" y="2019895"/>
                </a:lnTo>
                <a:lnTo>
                  <a:pt x="569888" y="1906736"/>
                </a:lnTo>
                <a:lnTo>
                  <a:pt x="741856" y="1744761"/>
                </a:lnTo>
                <a:lnTo>
                  <a:pt x="766960" y="1686322"/>
                </a:lnTo>
                <a:lnTo>
                  <a:pt x="783059" y="1405905"/>
                </a:lnTo>
                <a:lnTo>
                  <a:pt x="774675" y="1189782"/>
                </a:lnTo>
                <a:lnTo>
                  <a:pt x="729782" y="1088405"/>
                </a:lnTo>
                <a:lnTo>
                  <a:pt x="601414" y="1072430"/>
                </a:lnTo>
                <a:lnTo>
                  <a:pt x="506164" y="1113483"/>
                </a:lnTo>
                <a:lnTo>
                  <a:pt x="423961" y="1001564"/>
                </a:lnTo>
                <a:lnTo>
                  <a:pt x="315565" y="937840"/>
                </a:lnTo>
                <a:lnTo>
                  <a:pt x="199455" y="896119"/>
                </a:lnTo>
                <a:lnTo>
                  <a:pt x="105889" y="744731"/>
                </a:lnTo>
                <a:lnTo>
                  <a:pt x="55339" y="458440"/>
                </a:lnTo>
                <a:lnTo>
                  <a:pt x="8284" y="279177"/>
                </a:lnTo>
                <a:lnTo>
                  <a:pt x="0" y="149349"/>
                </a:lnTo>
                <a:lnTo>
                  <a:pt x="161453" y="0"/>
                </a:lnTo>
                <a:lnTo>
                  <a:pt x="240606" y="33238"/>
                </a:lnTo>
                <a:lnTo>
                  <a:pt x="371574" y="73719"/>
                </a:lnTo>
                <a:lnTo>
                  <a:pt x="572839" y="71338"/>
                </a:lnTo>
                <a:lnTo>
                  <a:pt x="812878" y="54902"/>
                </a:lnTo>
                <a:lnTo>
                  <a:pt x="893266" y="120774"/>
                </a:lnTo>
                <a:lnTo>
                  <a:pt x="1109390" y="177354"/>
                </a:lnTo>
                <a:lnTo>
                  <a:pt x="1256629" y="194742"/>
                </a:lnTo>
                <a:lnTo>
                  <a:pt x="1433909" y="226789"/>
                </a:lnTo>
                <a:lnTo>
                  <a:pt x="1479027" y="282996"/>
                </a:lnTo>
                <a:lnTo>
                  <a:pt x="1556022" y="276796"/>
                </a:lnTo>
                <a:lnTo>
                  <a:pt x="1607839" y="212501"/>
                </a:lnTo>
                <a:lnTo>
                  <a:pt x="1779190" y="282798"/>
                </a:lnTo>
                <a:lnTo>
                  <a:pt x="1799652" y="394444"/>
                </a:lnTo>
                <a:lnTo>
                  <a:pt x="1739478" y="472728"/>
                </a:lnTo>
                <a:lnTo>
                  <a:pt x="1771005" y="588839"/>
                </a:lnTo>
                <a:lnTo>
                  <a:pt x="1690712" y="655514"/>
                </a:lnTo>
                <a:lnTo>
                  <a:pt x="1872829" y="668660"/>
                </a:lnTo>
                <a:lnTo>
                  <a:pt x="2016944" y="749622"/>
                </a:lnTo>
                <a:lnTo>
                  <a:pt x="2220019" y="725240"/>
                </a:lnTo>
                <a:lnTo>
                  <a:pt x="2327845" y="803250"/>
                </a:lnTo>
                <a:lnTo>
                  <a:pt x="2405085" y="846708"/>
                </a:lnTo>
                <a:lnTo>
                  <a:pt x="2507680" y="850875"/>
                </a:lnTo>
                <a:lnTo>
                  <a:pt x="2647503" y="819349"/>
                </a:lnTo>
                <a:lnTo>
                  <a:pt x="2627412" y="923553"/>
                </a:lnTo>
                <a:lnTo>
                  <a:pt x="2679799" y="1025377"/>
                </a:lnTo>
                <a:lnTo>
                  <a:pt x="2803053" y="1110531"/>
                </a:lnTo>
                <a:lnTo>
                  <a:pt x="2894683" y="1198637"/>
                </a:lnTo>
                <a:lnTo>
                  <a:pt x="2939176" y="1302492"/>
                </a:lnTo>
                <a:lnTo>
                  <a:pt x="2753047" y="1408286"/>
                </a:lnTo>
                <a:lnTo>
                  <a:pt x="2713707" y="1501155"/>
                </a:lnTo>
                <a:lnTo>
                  <a:pt x="2613695" y="1507728"/>
                </a:lnTo>
                <a:lnTo>
                  <a:pt x="2510060" y="1473126"/>
                </a:lnTo>
                <a:lnTo>
                  <a:pt x="2451195" y="1572120"/>
                </a:lnTo>
                <a:lnTo>
                  <a:pt x="2359755" y="1575176"/>
                </a:lnTo>
                <a:lnTo>
                  <a:pt x="2221160" y="1723647"/>
                </a:lnTo>
                <a:lnTo>
                  <a:pt x="2165063" y="1800348"/>
                </a:lnTo>
                <a:lnTo>
                  <a:pt x="2046571" y="1850260"/>
                </a:lnTo>
                <a:lnTo>
                  <a:pt x="2000851" y="1972944"/>
                </a:lnTo>
                <a:lnTo>
                  <a:pt x="1930743" y="2100956"/>
                </a:lnTo>
                <a:lnTo>
                  <a:pt x="1857971" y="2215256"/>
                </a:lnTo>
                <a:lnTo>
                  <a:pt x="1731859" y="2242308"/>
                </a:lnTo>
                <a:lnTo>
                  <a:pt x="1670135" y="2295648"/>
                </a:lnTo>
                <a:lnTo>
                  <a:pt x="1578695" y="2380231"/>
                </a:lnTo>
                <a:lnTo>
                  <a:pt x="1494576" y="2446038"/>
                </a:lnTo>
                <a:lnTo>
                  <a:pt x="1349796" y="2530622"/>
                </a:lnTo>
                <a:lnTo>
                  <a:pt x="1310467" y="2613787"/>
                </a:lnTo>
                <a:lnTo>
                  <a:pt x="1171798" y="26832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5" name="任意多边形 20">
            <a:extLst>
              <a:ext uri="{FF2B5EF4-FFF2-40B4-BE49-F238E27FC236}">
                <a16:creationId xmlns:a16="http://schemas.microsoft.com/office/drawing/2014/main" id="{1CF83658-E526-53C6-D4F4-9D1C640CC08F}"/>
              </a:ext>
            </a:extLst>
          </p:cNvPr>
          <p:cNvSpPr>
            <a:spLocks/>
          </p:cNvSpPr>
          <p:nvPr/>
        </p:nvSpPr>
        <p:spPr bwMode="auto">
          <a:xfrm>
            <a:off x="8730132" y="2537629"/>
            <a:ext cx="453567" cy="836978"/>
          </a:xfrm>
          <a:custGeom>
            <a:avLst/>
            <a:gdLst>
              <a:gd name="T0" fmla="*/ 44 w 1871486"/>
              <a:gd name="T1" fmla="*/ 22 h 3419300"/>
              <a:gd name="T2" fmla="*/ 41 w 1871486"/>
              <a:gd name="T3" fmla="*/ 21 h 3419300"/>
              <a:gd name="T4" fmla="*/ 38 w 1871486"/>
              <a:gd name="T5" fmla="*/ 18 h 3419300"/>
              <a:gd name="T6" fmla="*/ 38 w 1871486"/>
              <a:gd name="T7" fmla="*/ 16 h 3419300"/>
              <a:gd name="T8" fmla="*/ 34 w 1871486"/>
              <a:gd name="T9" fmla="*/ 10 h 3419300"/>
              <a:gd name="T10" fmla="*/ 31 w 1871486"/>
              <a:gd name="T11" fmla="*/ 5 h 3419300"/>
              <a:gd name="T12" fmla="*/ 26 w 1871486"/>
              <a:gd name="T13" fmla="*/ 1 h 3419300"/>
              <a:gd name="T14" fmla="*/ 22 w 1871486"/>
              <a:gd name="T15" fmla="*/ 0 h 3419300"/>
              <a:gd name="T16" fmla="*/ 18 w 1871486"/>
              <a:gd name="T17" fmla="*/ 1 h 3419300"/>
              <a:gd name="T18" fmla="*/ 16 w 1871486"/>
              <a:gd name="T19" fmla="*/ 3 h 3419300"/>
              <a:gd name="T20" fmla="*/ 12 w 1871486"/>
              <a:gd name="T21" fmla="*/ 4 h 3419300"/>
              <a:gd name="T22" fmla="*/ 9 w 1871486"/>
              <a:gd name="T23" fmla="*/ 4 h 3419300"/>
              <a:gd name="T24" fmla="*/ 8 w 1871486"/>
              <a:gd name="T25" fmla="*/ 6 h 3419300"/>
              <a:gd name="T26" fmla="*/ 5 w 1871486"/>
              <a:gd name="T27" fmla="*/ 9 h 3419300"/>
              <a:gd name="T28" fmla="*/ 2 w 1871486"/>
              <a:gd name="T29" fmla="*/ 11 h 3419300"/>
              <a:gd name="T30" fmla="*/ 0 w 1871486"/>
              <a:gd name="T31" fmla="*/ 14 h 3419300"/>
              <a:gd name="T32" fmla="*/ 2 w 1871486"/>
              <a:gd name="T33" fmla="*/ 15 h 3419300"/>
              <a:gd name="T34" fmla="*/ 4 w 1871486"/>
              <a:gd name="T35" fmla="*/ 16 h 3419300"/>
              <a:gd name="T36" fmla="*/ 5 w 1871486"/>
              <a:gd name="T37" fmla="*/ 18 h 3419300"/>
              <a:gd name="T38" fmla="*/ 5 w 1871486"/>
              <a:gd name="T39" fmla="*/ 20 h 3419300"/>
              <a:gd name="T40" fmla="*/ 6 w 1871486"/>
              <a:gd name="T41" fmla="*/ 23 h 3419300"/>
              <a:gd name="T42" fmla="*/ 7 w 1871486"/>
              <a:gd name="T43" fmla="*/ 27 h 3419300"/>
              <a:gd name="T44" fmla="*/ 7 w 1871486"/>
              <a:gd name="T45" fmla="*/ 32 h 3419300"/>
              <a:gd name="T46" fmla="*/ 7 w 1871486"/>
              <a:gd name="T47" fmla="*/ 35 h 3419300"/>
              <a:gd name="T48" fmla="*/ 8 w 1871486"/>
              <a:gd name="T49" fmla="*/ 38 h 3419300"/>
              <a:gd name="T50" fmla="*/ 10 w 1871486"/>
              <a:gd name="T51" fmla="*/ 43 h 3419300"/>
              <a:gd name="T52" fmla="*/ 11 w 1871486"/>
              <a:gd name="T53" fmla="*/ 46 h 3419300"/>
              <a:gd name="T54" fmla="*/ 11 w 1871486"/>
              <a:gd name="T55" fmla="*/ 50 h 3419300"/>
              <a:gd name="T56" fmla="*/ 11 w 1871486"/>
              <a:gd name="T57" fmla="*/ 54 h 3419300"/>
              <a:gd name="T58" fmla="*/ 10 w 1871486"/>
              <a:gd name="T59" fmla="*/ 56 h 3419300"/>
              <a:gd name="T60" fmla="*/ 11 w 1871486"/>
              <a:gd name="T61" fmla="*/ 61 h 3419300"/>
              <a:gd name="T62" fmla="*/ 13 w 1871486"/>
              <a:gd name="T63" fmla="*/ 65 h 3419300"/>
              <a:gd name="T64" fmla="*/ 14 w 1871486"/>
              <a:gd name="T65" fmla="*/ 68 h 3419300"/>
              <a:gd name="T66" fmla="*/ 15 w 1871486"/>
              <a:gd name="T67" fmla="*/ 71 h 3419300"/>
              <a:gd name="T68" fmla="*/ 18 w 1871486"/>
              <a:gd name="T69" fmla="*/ 74 h 3419300"/>
              <a:gd name="T70" fmla="*/ 19 w 1871486"/>
              <a:gd name="T71" fmla="*/ 77 h 3419300"/>
              <a:gd name="T72" fmla="*/ 19 w 1871486"/>
              <a:gd name="T73" fmla="*/ 80 h 3419300"/>
              <a:gd name="T74" fmla="*/ 17 w 1871486"/>
              <a:gd name="T75" fmla="*/ 83 h 3419300"/>
              <a:gd name="T76" fmla="*/ 20 w 1871486"/>
              <a:gd name="T77" fmla="*/ 85 h 3419300"/>
              <a:gd name="T78" fmla="*/ 21 w 1871486"/>
              <a:gd name="T79" fmla="*/ 86 h 3419300"/>
              <a:gd name="T80" fmla="*/ 25 w 1871486"/>
              <a:gd name="T81" fmla="*/ 83 h 3419300"/>
              <a:gd name="T82" fmla="*/ 31 w 1871486"/>
              <a:gd name="T83" fmla="*/ 79 h 3419300"/>
              <a:gd name="T84" fmla="*/ 32 w 1871486"/>
              <a:gd name="T85" fmla="*/ 76 h 3419300"/>
              <a:gd name="T86" fmla="*/ 30 w 1871486"/>
              <a:gd name="T87" fmla="*/ 74 h 3419300"/>
              <a:gd name="T88" fmla="*/ 30 w 1871486"/>
              <a:gd name="T89" fmla="*/ 71 h 3419300"/>
              <a:gd name="T90" fmla="*/ 31 w 1871486"/>
              <a:gd name="T91" fmla="*/ 67 h 3419300"/>
              <a:gd name="T92" fmla="*/ 33 w 1871486"/>
              <a:gd name="T93" fmla="*/ 64 h 3419300"/>
              <a:gd name="T94" fmla="*/ 32 w 1871486"/>
              <a:gd name="T95" fmla="*/ 62 h 3419300"/>
              <a:gd name="T96" fmla="*/ 32 w 1871486"/>
              <a:gd name="T97" fmla="*/ 60 h 3419300"/>
              <a:gd name="T98" fmla="*/ 34 w 1871486"/>
              <a:gd name="T99" fmla="*/ 54 h 3419300"/>
              <a:gd name="T100" fmla="*/ 35 w 1871486"/>
              <a:gd name="T101" fmla="*/ 51 h 3419300"/>
              <a:gd name="T102" fmla="*/ 38 w 1871486"/>
              <a:gd name="T103" fmla="*/ 50 h 3419300"/>
              <a:gd name="T104" fmla="*/ 41 w 1871486"/>
              <a:gd name="T105" fmla="*/ 48 h 3419300"/>
              <a:gd name="T106" fmla="*/ 43 w 1871486"/>
              <a:gd name="T107" fmla="*/ 46 h 3419300"/>
              <a:gd name="T108" fmla="*/ 46 w 1871486"/>
              <a:gd name="T109" fmla="*/ 43 h 3419300"/>
              <a:gd name="T110" fmla="*/ 47 w 1871486"/>
              <a:gd name="T111" fmla="*/ 40 h 3419300"/>
              <a:gd name="T112" fmla="*/ 46 w 1871486"/>
              <a:gd name="T113" fmla="*/ 36 h 3419300"/>
              <a:gd name="T114" fmla="*/ 45 w 1871486"/>
              <a:gd name="T115" fmla="*/ 33 h 3419300"/>
              <a:gd name="T116" fmla="*/ 44 w 1871486"/>
              <a:gd name="T117" fmla="*/ 30 h 3419300"/>
              <a:gd name="T118" fmla="*/ 43 w 1871486"/>
              <a:gd name="T119" fmla="*/ 25 h 3419300"/>
              <a:gd name="T120" fmla="*/ 44 w 1871486"/>
              <a:gd name="T121" fmla="*/ 22 h 34193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871486"/>
              <a:gd name="T184" fmla="*/ 0 h 3419300"/>
              <a:gd name="T185" fmla="*/ 1871486 w 1871486"/>
              <a:gd name="T186" fmla="*/ 3419300 h 341930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871486" h="3419300">
                <a:moveTo>
                  <a:pt x="1749197" y="859381"/>
                </a:moveTo>
                <a:lnTo>
                  <a:pt x="1607070" y="847351"/>
                </a:lnTo>
                <a:lnTo>
                  <a:pt x="1521345" y="723526"/>
                </a:lnTo>
                <a:cubicBezTo>
                  <a:pt x="1521089" y="688601"/>
                  <a:pt x="1520832" y="653676"/>
                  <a:pt x="1520576" y="618751"/>
                </a:cubicBezTo>
                <a:lnTo>
                  <a:pt x="1364084" y="388242"/>
                </a:lnTo>
                <a:lnTo>
                  <a:pt x="1217588" y="198883"/>
                </a:lnTo>
                <a:lnTo>
                  <a:pt x="1039266" y="49832"/>
                </a:lnTo>
                <a:lnTo>
                  <a:pt x="867916" y="0"/>
                </a:lnTo>
                <a:lnTo>
                  <a:pt x="719138" y="41051"/>
                </a:lnTo>
                <a:lnTo>
                  <a:pt x="620266" y="107155"/>
                </a:lnTo>
                <a:lnTo>
                  <a:pt x="473199" y="159543"/>
                </a:lnTo>
                <a:lnTo>
                  <a:pt x="350289" y="146622"/>
                </a:lnTo>
                <a:lnTo>
                  <a:pt x="303659" y="249558"/>
                </a:lnTo>
                <a:lnTo>
                  <a:pt x="190500" y="354333"/>
                </a:lnTo>
                <a:lnTo>
                  <a:pt x="86866" y="453775"/>
                </a:lnTo>
                <a:lnTo>
                  <a:pt x="0" y="553217"/>
                </a:lnTo>
                <a:lnTo>
                  <a:pt x="93339" y="591317"/>
                </a:lnTo>
                <a:lnTo>
                  <a:pt x="172218" y="628276"/>
                </a:lnTo>
                <a:lnTo>
                  <a:pt x="217933" y="699142"/>
                </a:lnTo>
                <a:lnTo>
                  <a:pt x="193549" y="808109"/>
                </a:lnTo>
                <a:lnTo>
                  <a:pt x="226316" y="931934"/>
                </a:lnTo>
                <a:lnTo>
                  <a:pt x="260223" y="1083193"/>
                </a:lnTo>
                <a:lnTo>
                  <a:pt x="297182" y="1254643"/>
                </a:lnTo>
                <a:lnTo>
                  <a:pt x="286516" y="1397518"/>
                </a:lnTo>
                <a:lnTo>
                  <a:pt x="312040" y="1519061"/>
                </a:lnTo>
                <a:lnTo>
                  <a:pt x="395855" y="1697754"/>
                </a:lnTo>
                <a:lnTo>
                  <a:pt x="450795" y="1824580"/>
                </a:lnTo>
                <a:cubicBezTo>
                  <a:pt x="450515" y="1873619"/>
                  <a:pt x="450234" y="1922658"/>
                  <a:pt x="449954" y="1971697"/>
                </a:cubicBezTo>
                <a:lnTo>
                  <a:pt x="430904" y="2124097"/>
                </a:lnTo>
                <a:lnTo>
                  <a:pt x="402329" y="2227731"/>
                </a:lnTo>
                <a:lnTo>
                  <a:pt x="444621" y="2422423"/>
                </a:lnTo>
                <a:lnTo>
                  <a:pt x="533470" y="2588491"/>
                </a:lnTo>
                <a:lnTo>
                  <a:pt x="539871" y="2711224"/>
                </a:lnTo>
                <a:lnTo>
                  <a:pt x="610738" y="2810666"/>
                </a:lnTo>
                <a:lnTo>
                  <a:pt x="696463" y="2924966"/>
                </a:lnTo>
                <a:lnTo>
                  <a:pt x="738755" y="3035843"/>
                </a:lnTo>
                <a:lnTo>
                  <a:pt x="753613" y="3168052"/>
                </a:lnTo>
                <a:lnTo>
                  <a:pt x="660492" y="3305922"/>
                </a:lnTo>
                <a:lnTo>
                  <a:pt x="781047" y="3365795"/>
                </a:lnTo>
                <a:lnTo>
                  <a:pt x="839161" y="3419300"/>
                </a:lnTo>
                <a:lnTo>
                  <a:pt x="987942" y="3310927"/>
                </a:lnTo>
                <a:lnTo>
                  <a:pt x="1220734" y="3135285"/>
                </a:lnTo>
                <a:lnTo>
                  <a:pt x="1270641" y="3006127"/>
                </a:lnTo>
                <a:lnTo>
                  <a:pt x="1197120" y="2923825"/>
                </a:lnTo>
                <a:lnTo>
                  <a:pt x="1172341" y="2804192"/>
                </a:lnTo>
                <a:lnTo>
                  <a:pt x="1248541" y="2663599"/>
                </a:lnTo>
                <a:lnTo>
                  <a:pt x="1309883" y="2539774"/>
                </a:lnTo>
                <a:lnTo>
                  <a:pt x="1281308" y="2459382"/>
                </a:lnTo>
                <a:lnTo>
                  <a:pt x="1252733" y="2378990"/>
                </a:lnTo>
                <a:lnTo>
                  <a:pt x="1334266" y="2152300"/>
                </a:lnTo>
                <a:lnTo>
                  <a:pt x="1371225" y="2020091"/>
                </a:lnTo>
                <a:lnTo>
                  <a:pt x="1487458" y="1966588"/>
                </a:lnTo>
                <a:lnTo>
                  <a:pt x="1615452" y="1895497"/>
                </a:lnTo>
                <a:lnTo>
                  <a:pt x="1709561" y="1810913"/>
                </a:lnTo>
                <a:lnTo>
                  <a:pt x="1814336" y="1701946"/>
                </a:lnTo>
                <a:lnTo>
                  <a:pt x="1871486" y="1598312"/>
                </a:lnTo>
                <a:lnTo>
                  <a:pt x="1829194" y="1441720"/>
                </a:lnTo>
                <a:lnTo>
                  <a:pt x="1777377" y="1299986"/>
                </a:lnTo>
                <a:lnTo>
                  <a:pt x="1748802" y="1177302"/>
                </a:lnTo>
                <a:lnTo>
                  <a:pt x="1704251" y="1000742"/>
                </a:lnTo>
                <a:lnTo>
                  <a:pt x="1749197" y="85938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6" name="任意多边形 21">
            <a:extLst>
              <a:ext uri="{FF2B5EF4-FFF2-40B4-BE49-F238E27FC236}">
                <a16:creationId xmlns:a16="http://schemas.microsoft.com/office/drawing/2014/main" id="{C4668C13-96E6-BA93-71EF-41844D1940BB}"/>
              </a:ext>
            </a:extLst>
          </p:cNvPr>
          <p:cNvSpPr>
            <a:spLocks/>
          </p:cNvSpPr>
          <p:nvPr/>
        </p:nvSpPr>
        <p:spPr bwMode="auto">
          <a:xfrm>
            <a:off x="8933854" y="2737650"/>
            <a:ext cx="613085" cy="813675"/>
          </a:xfrm>
          <a:custGeom>
            <a:avLst/>
            <a:gdLst>
              <a:gd name="T0" fmla="*/ 1020988 w 2533578"/>
              <a:gd name="T1" fmla="*/ 19049 h 3324647"/>
              <a:gd name="T2" fmla="*/ 1249216 w 2533578"/>
              <a:gd name="T3" fmla="*/ 107826 h 3324647"/>
              <a:gd name="T4" fmla="*/ 1604692 w 2533578"/>
              <a:gd name="T5" fmla="*/ 230510 h 3324647"/>
              <a:gd name="T6" fmla="*/ 1879776 w 2533578"/>
              <a:gd name="T7" fmla="*/ 201935 h 3324647"/>
              <a:gd name="T8" fmla="*/ 2140002 w 2533578"/>
              <a:gd name="T9" fmla="*/ 263277 h 3324647"/>
              <a:gd name="T10" fmla="*/ 2310806 w 2533578"/>
              <a:gd name="T11" fmla="*/ 227013 h 3324647"/>
              <a:gd name="T12" fmla="*/ 2533578 w 2533578"/>
              <a:gd name="T13" fmla="*/ 444252 h 3324647"/>
              <a:gd name="T14" fmla="*/ 2476428 w 2533578"/>
              <a:gd name="T15" fmla="*/ 709811 h 3324647"/>
              <a:gd name="T16" fmla="*/ 2407943 w 2533578"/>
              <a:gd name="T17" fmla="*/ 1064147 h 3324647"/>
              <a:gd name="T18" fmla="*/ 2443661 w 2533578"/>
              <a:gd name="T19" fmla="*/ 1351806 h 3324647"/>
              <a:gd name="T20" fmla="*/ 2415086 w 2533578"/>
              <a:gd name="T21" fmla="*/ 1659087 h 3324647"/>
              <a:gd name="T22" fmla="*/ 2322788 w 2533578"/>
              <a:gd name="T23" fmla="*/ 2029520 h 3324647"/>
              <a:gd name="T24" fmla="*/ 2270400 w 2533578"/>
              <a:gd name="T25" fmla="*/ 2510632 h 3324647"/>
              <a:gd name="T26" fmla="*/ 2155431 w 2533578"/>
              <a:gd name="T27" fmla="*/ 2807247 h 3324647"/>
              <a:gd name="T28" fmla="*/ 1902074 w 2533578"/>
              <a:gd name="T29" fmla="*/ 3079728 h 3324647"/>
              <a:gd name="T30" fmla="*/ 1645074 w 2533578"/>
              <a:gd name="T31" fmla="*/ 3017937 h 3324647"/>
              <a:gd name="T32" fmla="*/ 1342556 w 2533578"/>
              <a:gd name="T33" fmla="*/ 3064421 h 3324647"/>
              <a:gd name="T34" fmla="*/ 1016796 w 2533578"/>
              <a:gd name="T35" fmla="*/ 3248447 h 3324647"/>
              <a:gd name="T36" fmla="*/ 685703 w 2533578"/>
              <a:gd name="T37" fmla="*/ 3324647 h 3324647"/>
              <a:gd name="T38" fmla="*/ 402235 w 2533578"/>
              <a:gd name="T39" fmla="*/ 3144813 h 3324647"/>
              <a:gd name="T40" fmla="*/ 151534 w 2533578"/>
              <a:gd name="T41" fmla="*/ 2913162 h 3324647"/>
              <a:gd name="T42" fmla="*/ 0 w 2533578"/>
              <a:gd name="T43" fmla="*/ 2601664 h 3324647"/>
              <a:gd name="T44" fmla="*/ 383954 w 2533578"/>
              <a:gd name="T45" fmla="*/ 2317650 h 3324647"/>
              <a:gd name="T46" fmla="*/ 360340 w 2533578"/>
              <a:gd name="T47" fmla="*/ 2106190 h 3324647"/>
              <a:gd name="T48" fmla="*/ 411761 w 2533578"/>
              <a:gd name="T49" fmla="*/ 1845964 h 3324647"/>
              <a:gd name="T50" fmla="*/ 444528 w 2533578"/>
              <a:gd name="T51" fmla="*/ 1641747 h 3324647"/>
              <a:gd name="T52" fmla="*/ 497486 w 2533578"/>
              <a:gd name="T53" fmla="*/ 1334665 h 3324647"/>
              <a:gd name="T54" fmla="*/ 650678 w 2533578"/>
              <a:gd name="T55" fmla="*/ 1148953 h 3324647"/>
              <a:gd name="T56" fmla="*/ 872781 w 2533578"/>
              <a:gd name="T57" fmla="*/ 993278 h 3324647"/>
              <a:gd name="T58" fmla="*/ 1034706 w 2533578"/>
              <a:gd name="T59" fmla="*/ 780677 h 3324647"/>
              <a:gd name="T60" fmla="*/ 940597 w 2533578"/>
              <a:gd name="T61" fmla="*/ 482351 h 3324647"/>
              <a:gd name="T62" fmla="*/ 867471 w 2533578"/>
              <a:gd name="T63" fmla="*/ 183107 h 3324647"/>
              <a:gd name="T64" fmla="*/ 0 w 2533578"/>
              <a:gd name="T65" fmla="*/ 0 h 3324647"/>
              <a:gd name="T66" fmla="*/ 2533578 w 2533578"/>
              <a:gd name="T67" fmla="*/ 3324647 h 3324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T64" t="T65" r="T66" b="T67"/>
            <a:pathLst>
              <a:path w="2533578" h="3324647">
                <a:moveTo>
                  <a:pt x="912417" y="41746"/>
                </a:moveTo>
                <a:lnTo>
                  <a:pt x="1020988" y="19049"/>
                </a:lnTo>
                <a:lnTo>
                  <a:pt x="1134147" y="0"/>
                </a:lnTo>
                <a:lnTo>
                  <a:pt x="1249216" y="107826"/>
                </a:lnTo>
                <a:lnTo>
                  <a:pt x="1379241" y="228156"/>
                </a:lnTo>
                <a:lnTo>
                  <a:pt x="1604692" y="230510"/>
                </a:lnTo>
                <a:lnTo>
                  <a:pt x="1743375" y="241176"/>
                </a:lnTo>
                <a:lnTo>
                  <a:pt x="1879776" y="201935"/>
                </a:lnTo>
                <a:lnTo>
                  <a:pt x="2036368" y="297185"/>
                </a:lnTo>
                <a:lnTo>
                  <a:pt x="2140002" y="263277"/>
                </a:lnTo>
                <a:lnTo>
                  <a:pt x="2248969" y="234702"/>
                </a:lnTo>
                <a:lnTo>
                  <a:pt x="2310806" y="227013"/>
                </a:lnTo>
                <a:lnTo>
                  <a:pt x="2510336" y="276994"/>
                </a:lnTo>
                <a:lnTo>
                  <a:pt x="2533578" y="444252"/>
                </a:lnTo>
                <a:lnTo>
                  <a:pt x="2524053" y="558552"/>
                </a:lnTo>
                <a:lnTo>
                  <a:pt x="2476428" y="709811"/>
                </a:lnTo>
                <a:lnTo>
                  <a:pt x="2514326" y="813373"/>
                </a:lnTo>
                <a:lnTo>
                  <a:pt x="2407943" y="1064147"/>
                </a:lnTo>
                <a:lnTo>
                  <a:pt x="2388892" y="1248743"/>
                </a:lnTo>
                <a:lnTo>
                  <a:pt x="2443661" y="1351806"/>
                </a:lnTo>
                <a:lnTo>
                  <a:pt x="2497190" y="1477442"/>
                </a:lnTo>
                <a:lnTo>
                  <a:pt x="2415086" y="1659087"/>
                </a:lnTo>
                <a:lnTo>
                  <a:pt x="2405982" y="1973042"/>
                </a:lnTo>
                <a:lnTo>
                  <a:pt x="2322788" y="2029520"/>
                </a:lnTo>
                <a:lnTo>
                  <a:pt x="2351934" y="2280221"/>
                </a:lnTo>
                <a:lnTo>
                  <a:pt x="2270400" y="2510632"/>
                </a:lnTo>
                <a:lnTo>
                  <a:pt x="2248870" y="2767906"/>
                </a:lnTo>
                <a:lnTo>
                  <a:pt x="2155431" y="2807247"/>
                </a:lnTo>
                <a:lnTo>
                  <a:pt x="1994076" y="2940026"/>
                </a:lnTo>
                <a:lnTo>
                  <a:pt x="1902074" y="3079728"/>
                </a:lnTo>
                <a:lnTo>
                  <a:pt x="1801666" y="3022129"/>
                </a:lnTo>
                <a:lnTo>
                  <a:pt x="1645074" y="3017937"/>
                </a:lnTo>
                <a:lnTo>
                  <a:pt x="1484290" y="2993554"/>
                </a:lnTo>
                <a:lnTo>
                  <a:pt x="1342556" y="3064421"/>
                </a:lnTo>
                <a:lnTo>
                  <a:pt x="1172247" y="3116238"/>
                </a:lnTo>
                <a:lnTo>
                  <a:pt x="1016796" y="3248447"/>
                </a:lnTo>
                <a:lnTo>
                  <a:pt x="841154" y="3296072"/>
                </a:lnTo>
                <a:lnTo>
                  <a:pt x="685703" y="3324647"/>
                </a:lnTo>
                <a:lnTo>
                  <a:pt x="558827" y="3229397"/>
                </a:lnTo>
                <a:lnTo>
                  <a:pt x="402235" y="3144813"/>
                </a:lnTo>
                <a:lnTo>
                  <a:pt x="279551" y="3060229"/>
                </a:lnTo>
                <a:lnTo>
                  <a:pt x="151534" y="2913162"/>
                </a:lnTo>
                <a:lnTo>
                  <a:pt x="90961" y="2769518"/>
                </a:lnTo>
                <a:lnTo>
                  <a:pt x="0" y="2601664"/>
                </a:lnTo>
                <a:lnTo>
                  <a:pt x="151162" y="2493292"/>
                </a:lnTo>
                <a:lnTo>
                  <a:pt x="383954" y="2317650"/>
                </a:lnTo>
                <a:lnTo>
                  <a:pt x="433861" y="2188492"/>
                </a:lnTo>
                <a:lnTo>
                  <a:pt x="360340" y="2106190"/>
                </a:lnTo>
                <a:lnTo>
                  <a:pt x="335561" y="1986557"/>
                </a:lnTo>
                <a:lnTo>
                  <a:pt x="411761" y="1845964"/>
                </a:lnTo>
                <a:lnTo>
                  <a:pt x="473103" y="1722139"/>
                </a:lnTo>
                <a:lnTo>
                  <a:pt x="444528" y="1641747"/>
                </a:lnTo>
                <a:lnTo>
                  <a:pt x="415953" y="1561355"/>
                </a:lnTo>
                <a:lnTo>
                  <a:pt x="497486" y="1334665"/>
                </a:lnTo>
                <a:lnTo>
                  <a:pt x="534445" y="1202456"/>
                </a:lnTo>
                <a:lnTo>
                  <a:pt x="650678" y="1148953"/>
                </a:lnTo>
                <a:lnTo>
                  <a:pt x="778672" y="1077862"/>
                </a:lnTo>
                <a:lnTo>
                  <a:pt x="872781" y="993278"/>
                </a:lnTo>
                <a:lnTo>
                  <a:pt x="977556" y="884311"/>
                </a:lnTo>
                <a:lnTo>
                  <a:pt x="1034706" y="780677"/>
                </a:lnTo>
                <a:lnTo>
                  <a:pt x="992414" y="624085"/>
                </a:lnTo>
                <a:lnTo>
                  <a:pt x="940597" y="482351"/>
                </a:lnTo>
                <a:lnTo>
                  <a:pt x="912022" y="359667"/>
                </a:lnTo>
                <a:lnTo>
                  <a:pt x="867471" y="183107"/>
                </a:lnTo>
                <a:lnTo>
                  <a:pt x="912417" y="4174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7" name="任意多边形 22">
            <a:extLst>
              <a:ext uri="{FF2B5EF4-FFF2-40B4-BE49-F238E27FC236}">
                <a16:creationId xmlns:a16="http://schemas.microsoft.com/office/drawing/2014/main" id="{03CE2D5D-1DED-A279-E12B-57AEC6A553F9}"/>
              </a:ext>
            </a:extLst>
          </p:cNvPr>
          <p:cNvSpPr>
            <a:spLocks/>
          </p:cNvSpPr>
          <p:nvPr/>
        </p:nvSpPr>
        <p:spPr bwMode="auto">
          <a:xfrm>
            <a:off x="9504655" y="1593844"/>
            <a:ext cx="1103169" cy="1033114"/>
          </a:xfrm>
          <a:custGeom>
            <a:avLst/>
            <a:gdLst>
              <a:gd name="T0" fmla="*/ 127446 w 4556614"/>
              <a:gd name="T1" fmla="*/ 2320924 h 4220517"/>
              <a:gd name="T2" fmla="*/ 116681 w 4556614"/>
              <a:gd name="T3" fmla="*/ 2841376 h 4220517"/>
              <a:gd name="T4" fmla="*/ 0 w 4556614"/>
              <a:gd name="T5" fmla="*/ 3158975 h 4220517"/>
              <a:gd name="T6" fmla="*/ 127922 w 4556614"/>
              <a:gd name="T7" fmla="*/ 3367548 h 4220517"/>
              <a:gd name="T8" fmla="*/ 288706 w 4556614"/>
              <a:gd name="T9" fmla="*/ 3479184 h 4220517"/>
              <a:gd name="T10" fmla="*/ 319186 w 4556614"/>
              <a:gd name="T11" fmla="*/ 3757696 h 4220517"/>
              <a:gd name="T12" fmla="*/ 397225 w 4556614"/>
              <a:gd name="T13" fmla="*/ 4044098 h 4220517"/>
              <a:gd name="T14" fmla="*/ 1830636 w 4556614"/>
              <a:gd name="T15" fmla="*/ 4087266 h 4220517"/>
              <a:gd name="T16" fmla="*/ 4433032 w 4556614"/>
              <a:gd name="T17" fmla="*/ 3609332 h 4220517"/>
              <a:gd name="T18" fmla="*/ 4420518 w 4556614"/>
              <a:gd name="T19" fmla="*/ 3346400 h 4220517"/>
              <a:gd name="T20" fmla="*/ 4427091 w 4556614"/>
              <a:gd name="T21" fmla="*/ 3135609 h 4220517"/>
              <a:gd name="T22" fmla="*/ 4556614 w 4556614"/>
              <a:gd name="T23" fmla="*/ 2994192 h 4220517"/>
              <a:gd name="T24" fmla="*/ 4176390 w 4556614"/>
              <a:gd name="T25" fmla="*/ 2985492 h 4220517"/>
              <a:gd name="T26" fmla="*/ 4077519 w 4556614"/>
              <a:gd name="T27" fmla="*/ 2787848 h 4220517"/>
              <a:gd name="T28" fmla="*/ 3989982 w 4556614"/>
              <a:gd name="T29" fmla="*/ 2573436 h 4220517"/>
              <a:gd name="T30" fmla="*/ 4168006 w 4556614"/>
              <a:gd name="T31" fmla="*/ 2406079 h 4220517"/>
              <a:gd name="T32" fmla="*/ 4175150 w 4556614"/>
              <a:gd name="T33" fmla="*/ 2223864 h 4220517"/>
              <a:gd name="T34" fmla="*/ 4041130 w 4556614"/>
              <a:gd name="T35" fmla="*/ 2382267 h 4220517"/>
              <a:gd name="T36" fmla="*/ 3780978 w 4556614"/>
              <a:gd name="T37" fmla="*/ 2552377 h 4220517"/>
              <a:gd name="T38" fmla="*/ 3592116 w 4556614"/>
              <a:gd name="T39" fmla="*/ 2717551 h 4220517"/>
              <a:gd name="T40" fmla="*/ 3180060 w 4556614"/>
              <a:gd name="T41" fmla="*/ 2868811 h 4220517"/>
              <a:gd name="T42" fmla="*/ 2920975 w 4556614"/>
              <a:gd name="T43" fmla="*/ 3120875 h 4220517"/>
              <a:gd name="T44" fmla="*/ 2659608 w 4556614"/>
              <a:gd name="T45" fmla="*/ 3061691 h 4220517"/>
              <a:gd name="T46" fmla="*/ 2846487 w 4556614"/>
              <a:gd name="T47" fmla="*/ 2722314 h 4220517"/>
              <a:gd name="T48" fmla="*/ 2880493 w 4556614"/>
              <a:gd name="T49" fmla="*/ 2375123 h 4220517"/>
              <a:gd name="T50" fmla="*/ 2883446 w 4556614"/>
              <a:gd name="T51" fmla="*/ 2099369 h 4220517"/>
              <a:gd name="T52" fmla="*/ 2673225 w 4556614"/>
              <a:gd name="T53" fmla="*/ 1850479 h 4220517"/>
              <a:gd name="T54" fmla="*/ 2561307 w 4556614"/>
              <a:gd name="T55" fmla="*/ 1665882 h 4220517"/>
              <a:gd name="T56" fmla="*/ 2731616 w 4556614"/>
              <a:gd name="T57" fmla="*/ 1501476 h 4220517"/>
              <a:gd name="T58" fmla="*/ 2892400 w 4556614"/>
              <a:gd name="T59" fmla="*/ 1546720 h 4220517"/>
              <a:gd name="T60" fmla="*/ 3158629 w 4556614"/>
              <a:gd name="T61" fmla="*/ 1610443 h 4220517"/>
              <a:gd name="T62" fmla="*/ 3375992 w 4556614"/>
              <a:gd name="T63" fmla="*/ 1482427 h 4220517"/>
              <a:gd name="T64" fmla="*/ 3523059 w 4556614"/>
              <a:gd name="T65" fmla="*/ 1361554 h 4220517"/>
              <a:gd name="T66" fmla="*/ 3540968 w 4556614"/>
              <a:gd name="T67" fmla="*/ 1232867 h 4220517"/>
              <a:gd name="T68" fmla="*/ 3754140 w 4556614"/>
              <a:gd name="T69" fmla="*/ 1035793 h 4220517"/>
              <a:gd name="T70" fmla="*/ 3758902 w 4556614"/>
              <a:gd name="T71" fmla="*/ 851767 h 4220517"/>
              <a:gd name="T72" fmla="*/ 3709467 w 4556614"/>
              <a:gd name="T73" fmla="*/ 691553 h 4220517"/>
              <a:gd name="T74" fmla="*/ 3695749 w 4556614"/>
              <a:gd name="T75" fmla="*/ 466476 h 4220517"/>
              <a:gd name="T76" fmla="*/ 3650435 w 4556614"/>
              <a:gd name="T77" fmla="*/ 189324 h 4220517"/>
              <a:gd name="T78" fmla="*/ 3495055 w 4556614"/>
              <a:gd name="T79" fmla="*/ 364652 h 4220517"/>
              <a:gd name="T80" fmla="*/ 3322365 w 4556614"/>
              <a:gd name="T81" fmla="*/ 402753 h 4220517"/>
              <a:gd name="T82" fmla="*/ 3151485 w 4556614"/>
              <a:gd name="T83" fmla="*/ 298548 h 4220517"/>
              <a:gd name="T84" fmla="*/ 3121792 w 4556614"/>
              <a:gd name="T85" fmla="*/ 32146 h 4220517"/>
              <a:gd name="T86" fmla="*/ 2793528 w 4556614"/>
              <a:gd name="T87" fmla="*/ 93761 h 4220517"/>
              <a:gd name="T88" fmla="*/ 2605980 w 4556614"/>
              <a:gd name="T89" fmla="*/ 321691 h 4220517"/>
              <a:gd name="T90" fmla="*/ 2234976 w 4556614"/>
              <a:gd name="T91" fmla="*/ 289594 h 4220517"/>
              <a:gd name="T92" fmla="*/ 2087240 w 4556614"/>
              <a:gd name="T93" fmla="*/ 24034 h 4220517"/>
              <a:gd name="T94" fmla="*/ 1878831 w 4556614"/>
              <a:gd name="T95" fmla="*/ 50799 h 4220517"/>
              <a:gd name="T96" fmla="*/ 1765102 w 4556614"/>
              <a:gd name="T97" fmla="*/ 169291 h 4220517"/>
              <a:gd name="T98" fmla="*/ 1626319 w 4556614"/>
              <a:gd name="T99" fmla="*/ 350365 h 4220517"/>
              <a:gd name="T100" fmla="*/ 1361901 w 4556614"/>
              <a:gd name="T101" fmla="*/ 536103 h 4220517"/>
              <a:gd name="T102" fmla="*/ 1061194 w 4556614"/>
              <a:gd name="T103" fmla="*/ 643929 h 4220517"/>
              <a:gd name="T104" fmla="*/ 959941 w 4556614"/>
              <a:gd name="T105" fmla="*/ 574302 h 4220517"/>
              <a:gd name="T106" fmla="*/ 834305 w 4556614"/>
              <a:gd name="T107" fmla="*/ 891678 h 4220517"/>
              <a:gd name="T108" fmla="*/ 782488 w 4556614"/>
              <a:gd name="T109" fmla="*/ 1271637 h 4220517"/>
              <a:gd name="T110" fmla="*/ 917970 w 4556614"/>
              <a:gd name="T111" fmla="*/ 1556220 h 4220517"/>
              <a:gd name="T112" fmla="*/ 722957 w 4556614"/>
              <a:gd name="T113" fmla="*/ 1695598 h 4220517"/>
              <a:gd name="T114" fmla="*/ 522833 w 4556614"/>
              <a:gd name="T115" fmla="*/ 1872480 h 4220517"/>
              <a:gd name="T116" fmla="*/ 395386 w 4556614"/>
              <a:gd name="T117" fmla="*/ 2053554 h 4220517"/>
              <a:gd name="T118" fmla="*/ 205019 w 4556614"/>
              <a:gd name="T119" fmla="*/ 2259407 h 4220517"/>
              <a:gd name="T120" fmla="*/ 0 w 4556614"/>
              <a:gd name="T121" fmla="*/ 0 h 4220517"/>
              <a:gd name="T122" fmla="*/ 4556614 w 4556614"/>
              <a:gd name="T123" fmla="*/ 4220517 h 4220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T120" t="T121" r="T122" b="T123"/>
            <a:pathLst>
              <a:path w="4556614" h="4220517">
                <a:moveTo>
                  <a:pt x="205019" y="2259407"/>
                </a:moveTo>
                <a:lnTo>
                  <a:pt x="127446" y="2320924"/>
                </a:lnTo>
                <a:lnTo>
                  <a:pt x="111348" y="2495426"/>
                </a:lnTo>
                <a:cubicBezTo>
                  <a:pt x="113126" y="2610743"/>
                  <a:pt x="114903" y="2726059"/>
                  <a:pt x="116681" y="2841376"/>
                </a:cubicBezTo>
                <a:lnTo>
                  <a:pt x="14287" y="3009875"/>
                </a:lnTo>
                <a:lnTo>
                  <a:pt x="0" y="3158975"/>
                </a:lnTo>
                <a:lnTo>
                  <a:pt x="84647" y="3291870"/>
                </a:lnTo>
                <a:lnTo>
                  <a:pt x="127922" y="3367548"/>
                </a:lnTo>
                <a:lnTo>
                  <a:pt x="231174" y="3436892"/>
                </a:lnTo>
                <a:lnTo>
                  <a:pt x="288706" y="3479184"/>
                </a:lnTo>
                <a:lnTo>
                  <a:pt x="319186" y="3612916"/>
                </a:lnTo>
                <a:lnTo>
                  <a:pt x="319186" y="3757696"/>
                </a:lnTo>
                <a:lnTo>
                  <a:pt x="326806" y="3899048"/>
                </a:lnTo>
                <a:lnTo>
                  <a:pt x="397225" y="4044098"/>
                </a:lnTo>
                <a:lnTo>
                  <a:pt x="1794916" y="4220517"/>
                </a:lnTo>
                <a:lnTo>
                  <a:pt x="1830636" y="4087266"/>
                </a:lnTo>
                <a:lnTo>
                  <a:pt x="2528640" y="3982392"/>
                </a:lnTo>
                <a:lnTo>
                  <a:pt x="4433032" y="3609332"/>
                </a:lnTo>
                <a:lnTo>
                  <a:pt x="4365749" y="3422600"/>
                </a:lnTo>
                <a:lnTo>
                  <a:pt x="4420518" y="3346400"/>
                </a:lnTo>
                <a:lnTo>
                  <a:pt x="4477668" y="3246958"/>
                </a:lnTo>
                <a:lnTo>
                  <a:pt x="4427091" y="3135609"/>
                </a:lnTo>
                <a:lnTo>
                  <a:pt x="4498528" y="3066106"/>
                </a:lnTo>
                <a:lnTo>
                  <a:pt x="4556614" y="2994192"/>
                </a:lnTo>
                <a:lnTo>
                  <a:pt x="4419277" y="2961109"/>
                </a:lnTo>
                <a:lnTo>
                  <a:pt x="4176390" y="2985492"/>
                </a:lnTo>
                <a:lnTo>
                  <a:pt x="4192389" y="2890242"/>
                </a:lnTo>
                <a:lnTo>
                  <a:pt x="4077519" y="2787848"/>
                </a:lnTo>
                <a:lnTo>
                  <a:pt x="3990082" y="2859186"/>
                </a:lnTo>
                <a:cubicBezTo>
                  <a:pt x="3990049" y="2763936"/>
                  <a:pt x="3990015" y="2668686"/>
                  <a:pt x="3989982" y="2573436"/>
                </a:cubicBezTo>
                <a:lnTo>
                  <a:pt x="4049514" y="2474565"/>
                </a:lnTo>
                <a:lnTo>
                  <a:pt x="4168006" y="2406079"/>
                </a:lnTo>
                <a:lnTo>
                  <a:pt x="4281987" y="2294448"/>
                </a:lnTo>
                <a:lnTo>
                  <a:pt x="4175150" y="2223864"/>
                </a:lnTo>
                <a:lnTo>
                  <a:pt x="4028331" y="2298427"/>
                </a:lnTo>
                <a:lnTo>
                  <a:pt x="4041130" y="2382267"/>
                </a:lnTo>
                <a:lnTo>
                  <a:pt x="3927401" y="2512665"/>
                </a:lnTo>
                <a:lnTo>
                  <a:pt x="3780978" y="2552377"/>
                </a:lnTo>
                <a:lnTo>
                  <a:pt x="3721323" y="2677345"/>
                </a:lnTo>
                <a:lnTo>
                  <a:pt x="3592116" y="2717551"/>
                </a:lnTo>
                <a:lnTo>
                  <a:pt x="3386087" y="2836614"/>
                </a:lnTo>
                <a:lnTo>
                  <a:pt x="3180060" y="2868811"/>
                </a:lnTo>
                <a:lnTo>
                  <a:pt x="3055565" y="3018259"/>
                </a:lnTo>
                <a:lnTo>
                  <a:pt x="2920975" y="3120875"/>
                </a:lnTo>
                <a:lnTo>
                  <a:pt x="2770638" y="3143508"/>
                </a:lnTo>
                <a:lnTo>
                  <a:pt x="2659608" y="3061691"/>
                </a:lnTo>
                <a:lnTo>
                  <a:pt x="2778670" y="2774131"/>
                </a:lnTo>
                <a:lnTo>
                  <a:pt x="2846487" y="2722314"/>
                </a:lnTo>
                <a:lnTo>
                  <a:pt x="2799531" y="2579339"/>
                </a:lnTo>
                <a:lnTo>
                  <a:pt x="2880493" y="2375123"/>
                </a:lnTo>
                <a:lnTo>
                  <a:pt x="2960216" y="2292349"/>
                </a:lnTo>
                <a:lnTo>
                  <a:pt x="2883446" y="2099369"/>
                </a:lnTo>
                <a:lnTo>
                  <a:pt x="2792958" y="2018977"/>
                </a:lnTo>
                <a:lnTo>
                  <a:pt x="2673225" y="1850479"/>
                </a:lnTo>
                <a:lnTo>
                  <a:pt x="2500505" y="1776258"/>
                </a:lnTo>
                <a:lnTo>
                  <a:pt x="2561307" y="1665882"/>
                </a:lnTo>
                <a:lnTo>
                  <a:pt x="2729805" y="1614636"/>
                </a:lnTo>
                <a:cubicBezTo>
                  <a:pt x="2730409" y="1576916"/>
                  <a:pt x="2731012" y="1539196"/>
                  <a:pt x="2731616" y="1501476"/>
                </a:cubicBezTo>
                <a:lnTo>
                  <a:pt x="2778670" y="1421755"/>
                </a:lnTo>
                <a:lnTo>
                  <a:pt x="2892400" y="1546720"/>
                </a:lnTo>
                <a:lnTo>
                  <a:pt x="3010322" y="1604441"/>
                </a:lnTo>
                <a:lnTo>
                  <a:pt x="3158629" y="1610443"/>
                </a:lnTo>
                <a:lnTo>
                  <a:pt x="3279502" y="1639018"/>
                </a:lnTo>
                <a:lnTo>
                  <a:pt x="3375992" y="1482427"/>
                </a:lnTo>
                <a:lnTo>
                  <a:pt x="3406378" y="1392509"/>
                </a:lnTo>
                <a:lnTo>
                  <a:pt x="3523059" y="1361554"/>
                </a:lnTo>
                <a:lnTo>
                  <a:pt x="3603227" y="1353139"/>
                </a:lnTo>
                <a:lnTo>
                  <a:pt x="3540968" y="1232867"/>
                </a:lnTo>
                <a:lnTo>
                  <a:pt x="3774379" y="1135086"/>
                </a:lnTo>
                <a:lnTo>
                  <a:pt x="3754140" y="1035793"/>
                </a:lnTo>
                <a:lnTo>
                  <a:pt x="3825578" y="922635"/>
                </a:lnTo>
                <a:lnTo>
                  <a:pt x="3758902" y="851767"/>
                </a:lnTo>
                <a:lnTo>
                  <a:pt x="3801095" y="718417"/>
                </a:lnTo>
                <a:lnTo>
                  <a:pt x="3709467" y="691553"/>
                </a:lnTo>
                <a:lnTo>
                  <a:pt x="3647554" y="542106"/>
                </a:lnTo>
                <a:lnTo>
                  <a:pt x="3695749" y="466476"/>
                </a:lnTo>
                <a:lnTo>
                  <a:pt x="3729658" y="321220"/>
                </a:lnTo>
                <a:lnTo>
                  <a:pt x="3650435" y="189324"/>
                </a:lnTo>
                <a:lnTo>
                  <a:pt x="3582020" y="308644"/>
                </a:lnTo>
                <a:lnTo>
                  <a:pt x="3495055" y="364652"/>
                </a:lnTo>
                <a:lnTo>
                  <a:pt x="3400375" y="450948"/>
                </a:lnTo>
                <a:lnTo>
                  <a:pt x="3322365" y="402753"/>
                </a:lnTo>
                <a:lnTo>
                  <a:pt x="3213398" y="399702"/>
                </a:lnTo>
                <a:lnTo>
                  <a:pt x="3151485" y="298548"/>
                </a:lnTo>
                <a:lnTo>
                  <a:pt x="3209206" y="194344"/>
                </a:lnTo>
                <a:lnTo>
                  <a:pt x="3121792" y="32146"/>
                </a:lnTo>
                <a:lnTo>
                  <a:pt x="3008511" y="145478"/>
                </a:lnTo>
                <a:lnTo>
                  <a:pt x="2793528" y="93761"/>
                </a:lnTo>
                <a:lnTo>
                  <a:pt x="2707804" y="227681"/>
                </a:lnTo>
                <a:lnTo>
                  <a:pt x="2605980" y="321691"/>
                </a:lnTo>
                <a:lnTo>
                  <a:pt x="2431479" y="324742"/>
                </a:lnTo>
                <a:lnTo>
                  <a:pt x="2234976" y="289594"/>
                </a:lnTo>
                <a:lnTo>
                  <a:pt x="2144489" y="152051"/>
                </a:lnTo>
                <a:lnTo>
                  <a:pt x="2087240" y="24034"/>
                </a:lnTo>
                <a:lnTo>
                  <a:pt x="1900537" y="0"/>
                </a:lnTo>
                <a:lnTo>
                  <a:pt x="1878831" y="50799"/>
                </a:lnTo>
                <a:lnTo>
                  <a:pt x="1802631" y="93091"/>
                </a:lnTo>
                <a:lnTo>
                  <a:pt x="1765102" y="169291"/>
                </a:lnTo>
                <a:lnTo>
                  <a:pt x="1725761" y="251494"/>
                </a:lnTo>
                <a:lnTo>
                  <a:pt x="1626319" y="350365"/>
                </a:lnTo>
                <a:lnTo>
                  <a:pt x="1495920" y="469428"/>
                </a:lnTo>
                <a:lnTo>
                  <a:pt x="1361901" y="536103"/>
                </a:lnTo>
                <a:lnTo>
                  <a:pt x="1163017" y="570110"/>
                </a:lnTo>
                <a:lnTo>
                  <a:pt x="1061194" y="643929"/>
                </a:lnTo>
                <a:lnTo>
                  <a:pt x="1012242" y="655076"/>
                </a:lnTo>
                <a:lnTo>
                  <a:pt x="959941" y="574302"/>
                </a:lnTo>
                <a:lnTo>
                  <a:pt x="883741" y="702319"/>
                </a:lnTo>
                <a:lnTo>
                  <a:pt x="834305" y="891678"/>
                </a:lnTo>
                <a:lnTo>
                  <a:pt x="712291" y="1156666"/>
                </a:lnTo>
                <a:lnTo>
                  <a:pt x="782488" y="1271637"/>
                </a:lnTo>
                <a:lnTo>
                  <a:pt x="830558" y="1378843"/>
                </a:lnTo>
                <a:lnTo>
                  <a:pt x="917970" y="1556220"/>
                </a:lnTo>
                <a:lnTo>
                  <a:pt x="777726" y="1624161"/>
                </a:lnTo>
                <a:lnTo>
                  <a:pt x="722957" y="1695598"/>
                </a:lnTo>
                <a:lnTo>
                  <a:pt x="600843" y="1750466"/>
                </a:lnTo>
                <a:lnTo>
                  <a:pt x="522833" y="1872480"/>
                </a:lnTo>
                <a:lnTo>
                  <a:pt x="413866" y="1964208"/>
                </a:lnTo>
                <a:lnTo>
                  <a:pt x="395386" y="2053554"/>
                </a:lnTo>
                <a:lnTo>
                  <a:pt x="326330" y="2199381"/>
                </a:lnTo>
                <a:lnTo>
                  <a:pt x="205019" y="225940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8" name="任意多边形 23">
            <a:extLst>
              <a:ext uri="{FF2B5EF4-FFF2-40B4-BE49-F238E27FC236}">
                <a16:creationId xmlns:a16="http://schemas.microsoft.com/office/drawing/2014/main" id="{0693C118-3AB7-A89B-346B-E95262B0ABA6}"/>
              </a:ext>
            </a:extLst>
          </p:cNvPr>
          <p:cNvSpPr>
            <a:spLocks/>
          </p:cNvSpPr>
          <p:nvPr/>
        </p:nvSpPr>
        <p:spPr bwMode="auto">
          <a:xfrm>
            <a:off x="9099136" y="2399751"/>
            <a:ext cx="628461" cy="539861"/>
          </a:xfrm>
          <a:custGeom>
            <a:avLst/>
            <a:gdLst>
              <a:gd name="T0" fmla="*/ 0 w 2596895"/>
              <a:gd name="T1" fmla="*/ 30 h 2200750"/>
              <a:gd name="T2" fmla="*/ 1 w 2596895"/>
              <a:gd name="T3" fmla="*/ 27 h 2200750"/>
              <a:gd name="T4" fmla="*/ 3 w 2596895"/>
              <a:gd name="T5" fmla="*/ 26 h 2200750"/>
              <a:gd name="T6" fmla="*/ 4 w 2596895"/>
              <a:gd name="T7" fmla="*/ 21 h 2200750"/>
              <a:gd name="T8" fmla="*/ 4 w 2596895"/>
              <a:gd name="T9" fmla="*/ 18 h 2200750"/>
              <a:gd name="T10" fmla="*/ 10 w 2596895"/>
              <a:gd name="T11" fmla="*/ 14 h 2200750"/>
              <a:gd name="T12" fmla="*/ 15 w 2596895"/>
              <a:gd name="T13" fmla="*/ 13 h 2200750"/>
              <a:gd name="T14" fmla="*/ 18 w 2596895"/>
              <a:gd name="T15" fmla="*/ 14 h 2200750"/>
              <a:gd name="T16" fmla="*/ 24 w 2596895"/>
              <a:gd name="T17" fmla="*/ 13 h 2200750"/>
              <a:gd name="T18" fmla="*/ 29 w 2596895"/>
              <a:gd name="T19" fmla="*/ 10 h 2200750"/>
              <a:gd name="T20" fmla="*/ 33 w 2596895"/>
              <a:gd name="T21" fmla="*/ 9 h 2200750"/>
              <a:gd name="T22" fmla="*/ 38 w 2596895"/>
              <a:gd name="T23" fmla="*/ 9 h 2200750"/>
              <a:gd name="T24" fmla="*/ 40 w 2596895"/>
              <a:gd name="T25" fmla="*/ 8 h 2200750"/>
              <a:gd name="T26" fmla="*/ 41 w 2596895"/>
              <a:gd name="T27" fmla="*/ 5 h 2200750"/>
              <a:gd name="T28" fmla="*/ 44 w 2596895"/>
              <a:gd name="T29" fmla="*/ 0 h 2200750"/>
              <a:gd name="T30" fmla="*/ 45 w 2596895"/>
              <a:gd name="T31" fmla="*/ 2 h 2200750"/>
              <a:gd name="T32" fmla="*/ 48 w 2596895"/>
              <a:gd name="T33" fmla="*/ 4 h 2200750"/>
              <a:gd name="T34" fmla="*/ 49 w 2596895"/>
              <a:gd name="T35" fmla="*/ 5 h 2200750"/>
              <a:gd name="T36" fmla="*/ 50 w 2596895"/>
              <a:gd name="T37" fmla="*/ 8 h 2200750"/>
              <a:gd name="T38" fmla="*/ 50 w 2596895"/>
              <a:gd name="T39" fmla="*/ 12 h 2200750"/>
              <a:gd name="T40" fmla="*/ 50 w 2596895"/>
              <a:gd name="T41" fmla="*/ 15 h 2200750"/>
              <a:gd name="T42" fmla="*/ 52 w 2596895"/>
              <a:gd name="T43" fmla="*/ 19 h 2200750"/>
              <a:gd name="T44" fmla="*/ 53 w 2596895"/>
              <a:gd name="T45" fmla="*/ 21 h 2200750"/>
              <a:gd name="T46" fmla="*/ 57 w 2596895"/>
              <a:gd name="T47" fmla="*/ 23 h 2200750"/>
              <a:gd name="T48" fmla="*/ 63 w 2596895"/>
              <a:gd name="T49" fmla="*/ 26 h 2200750"/>
              <a:gd name="T50" fmla="*/ 65 w 2596895"/>
              <a:gd name="T51" fmla="*/ 29 h 2200750"/>
              <a:gd name="T52" fmla="*/ 65 w 2596895"/>
              <a:gd name="T53" fmla="*/ 33 h 2200750"/>
              <a:gd name="T54" fmla="*/ 64 w 2596895"/>
              <a:gd name="T55" fmla="*/ 36 h 2200750"/>
              <a:gd name="T56" fmla="*/ 63 w 2596895"/>
              <a:gd name="T57" fmla="*/ 39 h 2200750"/>
              <a:gd name="T58" fmla="*/ 58 w 2596895"/>
              <a:gd name="T59" fmla="*/ 41 h 2200750"/>
              <a:gd name="T60" fmla="*/ 52 w 2596895"/>
              <a:gd name="T61" fmla="*/ 45 h 2200750"/>
              <a:gd name="T62" fmla="*/ 49 w 2596895"/>
              <a:gd name="T63" fmla="*/ 49 h 2200750"/>
              <a:gd name="T64" fmla="*/ 46 w 2596895"/>
              <a:gd name="T65" fmla="*/ 56 h 2200750"/>
              <a:gd name="T66" fmla="*/ 45 w 2596895"/>
              <a:gd name="T67" fmla="*/ 53 h 2200750"/>
              <a:gd name="T68" fmla="*/ 46 w 2596895"/>
              <a:gd name="T69" fmla="*/ 49 h 2200750"/>
              <a:gd name="T70" fmla="*/ 47 w 2596895"/>
              <a:gd name="T71" fmla="*/ 46 h 2200750"/>
              <a:gd name="T72" fmla="*/ 46 w 2596895"/>
              <a:gd name="T73" fmla="*/ 42 h 2200750"/>
              <a:gd name="T74" fmla="*/ 41 w 2596895"/>
              <a:gd name="T75" fmla="*/ 41 h 2200750"/>
              <a:gd name="T76" fmla="*/ 39 w 2596895"/>
              <a:gd name="T77" fmla="*/ 41 h 2200750"/>
              <a:gd name="T78" fmla="*/ 37 w 2596895"/>
              <a:gd name="T79" fmla="*/ 41 h 2200750"/>
              <a:gd name="T80" fmla="*/ 34 w 2596895"/>
              <a:gd name="T81" fmla="*/ 42 h 2200750"/>
              <a:gd name="T82" fmla="*/ 30 w 2596895"/>
              <a:gd name="T83" fmla="*/ 40 h 2200750"/>
              <a:gd name="T84" fmla="*/ 27 w 2596895"/>
              <a:gd name="T85" fmla="*/ 41 h 2200750"/>
              <a:gd name="T86" fmla="*/ 23 w 2596895"/>
              <a:gd name="T87" fmla="*/ 41 h 2200750"/>
              <a:gd name="T88" fmla="*/ 18 w 2596895"/>
              <a:gd name="T89" fmla="*/ 41 h 2200750"/>
              <a:gd name="T90" fmla="*/ 15 w 2596895"/>
              <a:gd name="T91" fmla="*/ 38 h 2200750"/>
              <a:gd name="T92" fmla="*/ 11 w 2596895"/>
              <a:gd name="T93" fmla="*/ 35 h 2200750"/>
              <a:gd name="T94" fmla="*/ 9 w 2596895"/>
              <a:gd name="T95" fmla="*/ 35 h 2200750"/>
              <a:gd name="T96" fmla="*/ 6 w 2596895"/>
              <a:gd name="T97" fmla="*/ 36 h 2200750"/>
              <a:gd name="T98" fmla="*/ 2 w 2596895"/>
              <a:gd name="T99" fmla="*/ 36 h 2200750"/>
              <a:gd name="T100" fmla="*/ 0 w 2596895"/>
              <a:gd name="T101" fmla="*/ 32 h 2200750"/>
              <a:gd name="T102" fmla="*/ 0 w 2596895"/>
              <a:gd name="T103" fmla="*/ 30 h 220075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2596895"/>
              <a:gd name="T157" fmla="*/ 0 h 2200750"/>
              <a:gd name="T158" fmla="*/ 2596895 w 2596895"/>
              <a:gd name="T159" fmla="*/ 2200750 h 2200750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2596895" h="2200750">
                <a:moveTo>
                  <a:pt x="0" y="1184808"/>
                </a:moveTo>
                <a:lnTo>
                  <a:pt x="56449" y="1075042"/>
                </a:lnTo>
                <a:lnTo>
                  <a:pt x="130267" y="1011889"/>
                </a:lnTo>
                <a:lnTo>
                  <a:pt x="143984" y="822530"/>
                </a:lnTo>
                <a:lnTo>
                  <a:pt x="173800" y="695184"/>
                </a:lnTo>
                <a:lnTo>
                  <a:pt x="397067" y="550398"/>
                </a:lnTo>
                <a:lnTo>
                  <a:pt x="585284" y="498580"/>
                </a:lnTo>
                <a:lnTo>
                  <a:pt x="729971" y="534870"/>
                </a:lnTo>
                <a:lnTo>
                  <a:pt x="966384" y="494959"/>
                </a:lnTo>
                <a:lnTo>
                  <a:pt x="1137363" y="406852"/>
                </a:lnTo>
                <a:lnTo>
                  <a:pt x="1313575" y="340749"/>
                </a:lnTo>
                <a:lnTo>
                  <a:pt x="1502934" y="343130"/>
                </a:lnTo>
                <a:lnTo>
                  <a:pt x="1577894" y="301408"/>
                </a:lnTo>
                <a:lnTo>
                  <a:pt x="1630800" y="201124"/>
                </a:lnTo>
                <a:lnTo>
                  <a:pt x="1763171" y="0"/>
                </a:lnTo>
                <a:lnTo>
                  <a:pt x="1804786" y="73668"/>
                </a:lnTo>
                <a:lnTo>
                  <a:pt x="1908038" y="143012"/>
                </a:lnTo>
                <a:lnTo>
                  <a:pt x="1965570" y="185304"/>
                </a:lnTo>
                <a:lnTo>
                  <a:pt x="1996050" y="319036"/>
                </a:lnTo>
                <a:lnTo>
                  <a:pt x="1996050" y="463816"/>
                </a:lnTo>
                <a:lnTo>
                  <a:pt x="2003670" y="605168"/>
                </a:lnTo>
                <a:lnTo>
                  <a:pt x="2074089" y="750218"/>
                </a:lnTo>
                <a:lnTo>
                  <a:pt x="2109210" y="825482"/>
                </a:lnTo>
                <a:lnTo>
                  <a:pt x="2253325" y="907684"/>
                </a:lnTo>
                <a:lnTo>
                  <a:pt x="2484877" y="1017892"/>
                </a:lnTo>
                <a:lnTo>
                  <a:pt x="2578415" y="1145909"/>
                </a:lnTo>
                <a:lnTo>
                  <a:pt x="2596895" y="1301930"/>
                </a:lnTo>
                <a:lnTo>
                  <a:pt x="2561176" y="1429947"/>
                </a:lnTo>
                <a:lnTo>
                  <a:pt x="2500811" y="1525124"/>
                </a:lnTo>
                <a:lnTo>
                  <a:pt x="2310476" y="1640167"/>
                </a:lnTo>
                <a:lnTo>
                  <a:pt x="2071111" y="1781330"/>
                </a:lnTo>
                <a:lnTo>
                  <a:pt x="1946616" y="1942115"/>
                </a:lnTo>
                <a:lnTo>
                  <a:pt x="1829411" y="2200750"/>
                </a:lnTo>
                <a:lnTo>
                  <a:pt x="1792975" y="2087941"/>
                </a:lnTo>
                <a:lnTo>
                  <a:pt x="1840600" y="1933160"/>
                </a:lnTo>
                <a:lnTo>
                  <a:pt x="1850126" y="1803332"/>
                </a:lnTo>
                <a:lnTo>
                  <a:pt x="1827750" y="1654386"/>
                </a:lnTo>
                <a:lnTo>
                  <a:pt x="1632192" y="1609210"/>
                </a:lnTo>
                <a:lnTo>
                  <a:pt x="1565016" y="1613037"/>
                </a:lnTo>
                <a:lnTo>
                  <a:pt x="1480362" y="1637786"/>
                </a:lnTo>
                <a:lnTo>
                  <a:pt x="1357678" y="1675885"/>
                </a:lnTo>
                <a:lnTo>
                  <a:pt x="1196224" y="1583017"/>
                </a:lnTo>
                <a:lnTo>
                  <a:pt x="1066396" y="1619306"/>
                </a:lnTo>
                <a:lnTo>
                  <a:pt x="897898" y="1609211"/>
                </a:lnTo>
                <a:lnTo>
                  <a:pt x="696632" y="1607972"/>
                </a:lnTo>
                <a:lnTo>
                  <a:pt x="588236" y="1506148"/>
                </a:lnTo>
                <a:lnTo>
                  <a:pt x="448883" y="1379941"/>
                </a:lnTo>
                <a:lnTo>
                  <a:pt x="356585" y="1396611"/>
                </a:lnTo>
                <a:lnTo>
                  <a:pt x="223806" y="1419182"/>
                </a:lnTo>
                <a:lnTo>
                  <a:pt x="87404" y="1412039"/>
                </a:lnTo>
                <a:lnTo>
                  <a:pt x="2250" y="1285833"/>
                </a:lnTo>
                <a:lnTo>
                  <a:pt x="0" y="118480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9" name="任意多边形 24">
            <a:extLst>
              <a:ext uri="{FF2B5EF4-FFF2-40B4-BE49-F238E27FC236}">
                <a16:creationId xmlns:a16="http://schemas.microsoft.com/office/drawing/2014/main" id="{E40CD725-D441-B663-818E-FE77E269D4E6}"/>
              </a:ext>
            </a:extLst>
          </p:cNvPr>
          <p:cNvSpPr>
            <a:spLocks/>
          </p:cNvSpPr>
          <p:nvPr/>
        </p:nvSpPr>
        <p:spPr bwMode="auto">
          <a:xfrm>
            <a:off x="8343831" y="2044375"/>
            <a:ext cx="568882" cy="1301103"/>
          </a:xfrm>
          <a:custGeom>
            <a:avLst/>
            <a:gdLst>
              <a:gd name="T0" fmla="*/ 987127 w 2352082"/>
              <a:gd name="T1" fmla="*/ 1111299 h 5320826"/>
              <a:gd name="T2" fmla="*/ 1247353 w 2352082"/>
              <a:gd name="T3" fmla="*/ 1131490 h 5320826"/>
              <a:gd name="T4" fmla="*/ 1141439 w 2352082"/>
              <a:gd name="T5" fmla="*/ 1440481 h 5320826"/>
              <a:gd name="T6" fmla="*/ 1070572 w 2352082"/>
              <a:gd name="T7" fmla="*/ 1688131 h 5320826"/>
              <a:gd name="T8" fmla="*/ 881213 w 2352082"/>
              <a:gd name="T9" fmla="*/ 1753665 h 5320826"/>
              <a:gd name="T10" fmla="*/ 615654 w 2352082"/>
              <a:gd name="T11" fmla="*/ 1929307 h 5320826"/>
              <a:gd name="T12" fmla="*/ 416770 w 2352082"/>
              <a:gd name="T13" fmla="*/ 2150292 h 5320826"/>
              <a:gd name="T14" fmla="*/ 321520 w 2352082"/>
              <a:gd name="T15" fmla="*/ 2436042 h 5320826"/>
              <a:gd name="T16" fmla="*/ 123777 w 2352082"/>
              <a:gd name="T17" fmla="*/ 2704280 h 5320826"/>
              <a:gd name="T18" fmla="*/ 8336 w 2352082"/>
              <a:gd name="T19" fmla="*/ 3055564 h 5320826"/>
              <a:gd name="T20" fmla="*/ 38052 w 2352082"/>
              <a:gd name="T21" fmla="*/ 3430090 h 5320826"/>
              <a:gd name="T22" fmla="*/ 141685 w 2352082"/>
              <a:gd name="T23" fmla="*/ 3668215 h 5320826"/>
              <a:gd name="T24" fmla="*/ 393526 w 2352082"/>
              <a:gd name="T25" fmla="*/ 3815282 h 5320826"/>
              <a:gd name="T26" fmla="*/ 528835 w 2352082"/>
              <a:gd name="T27" fmla="*/ 4149749 h 5320826"/>
              <a:gd name="T28" fmla="*/ 720427 w 2352082"/>
              <a:gd name="T29" fmla="*/ 4432894 h 5320826"/>
              <a:gd name="T30" fmla="*/ 984845 w 2352082"/>
              <a:gd name="T31" fmla="*/ 4457277 h 5320826"/>
              <a:gd name="T32" fmla="*/ 1302221 w 2352082"/>
              <a:gd name="T33" fmla="*/ 4412703 h 5320826"/>
              <a:gd name="T34" fmla="*/ 1539205 w 2352082"/>
              <a:gd name="T35" fmla="*/ 4621112 h 5320826"/>
              <a:gd name="T36" fmla="*/ 1714847 w 2352082"/>
              <a:gd name="T37" fmla="*/ 4806279 h 5320826"/>
              <a:gd name="T38" fmla="*/ 1864965 w 2352082"/>
              <a:gd name="T39" fmla="*/ 5065364 h 5320826"/>
              <a:gd name="T40" fmla="*/ 2140049 w 2352082"/>
              <a:gd name="T41" fmla="*/ 5236814 h 5320826"/>
              <a:gd name="T42" fmla="*/ 2352082 w 2352082"/>
              <a:gd name="T43" fmla="*/ 5185098 h 5320826"/>
              <a:gd name="T44" fmla="*/ 2297312 w 2352082"/>
              <a:gd name="T45" fmla="*/ 4948684 h 5320826"/>
              <a:gd name="T46" fmla="*/ 2134717 w 2352082"/>
              <a:gd name="T47" fmla="*/ 4609207 h 5320826"/>
              <a:gd name="T48" fmla="*/ 2003749 w 2352082"/>
              <a:gd name="T49" fmla="*/ 4244777 h 5320826"/>
              <a:gd name="T50" fmla="*/ 2051374 w 2352082"/>
              <a:gd name="T51" fmla="*/ 3987502 h 5320826"/>
              <a:gd name="T52" fmla="*/ 1909069 w 2352082"/>
              <a:gd name="T53" fmla="*/ 3530104 h 5320826"/>
              <a:gd name="T54" fmla="*/ 1894357 w 2352082"/>
              <a:gd name="T55" fmla="*/ 3266507 h 5320826"/>
              <a:gd name="T56" fmla="*/ 1793529 w 2352082"/>
              <a:gd name="T57" fmla="*/ 2832869 h 5320826"/>
              <a:gd name="T58" fmla="*/ 1771428 w 2352082"/>
              <a:gd name="T59" fmla="*/ 2644651 h 5320826"/>
              <a:gd name="T60" fmla="*/ 1596800 w 2352082"/>
              <a:gd name="T61" fmla="*/ 2569368 h 5320826"/>
              <a:gd name="T62" fmla="*/ 1905447 w 2352082"/>
              <a:gd name="T63" fmla="*/ 2259930 h 5320826"/>
              <a:gd name="T64" fmla="*/ 1912021 w 2352082"/>
              <a:gd name="T65" fmla="*/ 2137246 h 5320826"/>
              <a:gd name="T66" fmla="*/ 1760239 w 2352082"/>
              <a:gd name="T67" fmla="*/ 2047924 h 5320826"/>
              <a:gd name="T68" fmla="*/ 1602359 w 2352082"/>
              <a:gd name="T69" fmla="*/ 1932359 h 5320826"/>
              <a:gd name="T70" fmla="*/ 1581572 w 2352082"/>
              <a:gd name="T71" fmla="*/ 1698724 h 5320826"/>
              <a:gd name="T72" fmla="*/ 1758381 w 2352082"/>
              <a:gd name="T73" fmla="*/ 1421433 h 5320826"/>
              <a:gd name="T74" fmla="*/ 1794100 w 2352082"/>
              <a:gd name="T75" fmla="*/ 1215975 h 5320826"/>
              <a:gd name="T76" fmla="*/ 1806006 w 2352082"/>
              <a:gd name="T77" fmla="*/ 1114723 h 5320826"/>
              <a:gd name="T78" fmla="*/ 1904877 w 2352082"/>
              <a:gd name="T79" fmla="*/ 889644 h 5320826"/>
              <a:gd name="T80" fmla="*/ 2044800 w 2352082"/>
              <a:gd name="T81" fmla="*/ 786010 h 5320826"/>
              <a:gd name="T82" fmla="*/ 1986085 w 2352082"/>
              <a:gd name="T83" fmla="*/ 535483 h 5320826"/>
              <a:gd name="T84" fmla="*/ 1805435 w 2352082"/>
              <a:gd name="T85" fmla="*/ 493588 h 5320826"/>
              <a:gd name="T86" fmla="*/ 1739901 w 2352082"/>
              <a:gd name="T87" fmla="*/ 323849 h 5320826"/>
              <a:gd name="T88" fmla="*/ 1593405 w 2352082"/>
              <a:gd name="T89" fmla="*/ 0 h 5320826"/>
              <a:gd name="T90" fmla="*/ 1206303 w 2352082"/>
              <a:gd name="T91" fmla="*/ 263747 h 5320826"/>
              <a:gd name="T92" fmla="*/ 1087810 w 2352082"/>
              <a:gd name="T93" fmla="*/ 507876 h 5320826"/>
              <a:gd name="T94" fmla="*/ 893119 w 2352082"/>
              <a:gd name="T95" fmla="*/ 819348 h 5320826"/>
              <a:gd name="T96" fmla="*/ 0 w 2352082"/>
              <a:gd name="T97" fmla="*/ 0 h 5320826"/>
              <a:gd name="T98" fmla="*/ 2352082 w 2352082"/>
              <a:gd name="T99" fmla="*/ 5320826 h 5320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T96" t="T97" r="T98" b="T99"/>
            <a:pathLst>
              <a:path w="2352082" h="5320826">
                <a:moveTo>
                  <a:pt x="853850" y="1097705"/>
                </a:moveTo>
                <a:lnTo>
                  <a:pt x="987127" y="1111299"/>
                </a:lnTo>
                <a:lnTo>
                  <a:pt x="1119336" y="1126157"/>
                </a:lnTo>
                <a:lnTo>
                  <a:pt x="1247353" y="1131490"/>
                </a:lnTo>
                <a:lnTo>
                  <a:pt x="1170012" y="1292274"/>
                </a:lnTo>
                <a:cubicBezTo>
                  <a:pt x="1157048" y="1337311"/>
                  <a:pt x="1140550" y="1391967"/>
                  <a:pt x="1141439" y="1440481"/>
                </a:cubicBezTo>
                <a:lnTo>
                  <a:pt x="1175347" y="1583356"/>
                </a:lnTo>
                <a:lnTo>
                  <a:pt x="1070572" y="1688131"/>
                </a:lnTo>
                <a:lnTo>
                  <a:pt x="971130" y="1682798"/>
                </a:lnTo>
                <a:lnTo>
                  <a:pt x="881213" y="1753665"/>
                </a:lnTo>
                <a:lnTo>
                  <a:pt x="762721" y="1848915"/>
                </a:lnTo>
                <a:lnTo>
                  <a:pt x="615654" y="1929307"/>
                </a:lnTo>
                <a:lnTo>
                  <a:pt x="492970" y="2046658"/>
                </a:lnTo>
                <a:lnTo>
                  <a:pt x="416770" y="2150292"/>
                </a:lnTo>
                <a:lnTo>
                  <a:pt x="375295" y="2349473"/>
                </a:lnTo>
                <a:lnTo>
                  <a:pt x="321520" y="2436042"/>
                </a:lnTo>
                <a:lnTo>
                  <a:pt x="253330" y="2556668"/>
                </a:lnTo>
                <a:lnTo>
                  <a:pt x="123777" y="2704280"/>
                </a:lnTo>
                <a:lnTo>
                  <a:pt x="0" y="2859657"/>
                </a:lnTo>
                <a:lnTo>
                  <a:pt x="8336" y="3055564"/>
                </a:lnTo>
                <a:lnTo>
                  <a:pt x="23194" y="3250256"/>
                </a:lnTo>
                <a:lnTo>
                  <a:pt x="38052" y="3430090"/>
                </a:lnTo>
                <a:lnTo>
                  <a:pt x="123776" y="3544390"/>
                </a:lnTo>
                <a:lnTo>
                  <a:pt x="141685" y="3668215"/>
                </a:lnTo>
                <a:lnTo>
                  <a:pt x="261042" y="3684860"/>
                </a:lnTo>
                <a:lnTo>
                  <a:pt x="393526" y="3815282"/>
                </a:lnTo>
                <a:lnTo>
                  <a:pt x="460201" y="4014166"/>
                </a:lnTo>
                <a:lnTo>
                  <a:pt x="528835" y="4149749"/>
                </a:lnTo>
                <a:lnTo>
                  <a:pt x="645368" y="4313633"/>
                </a:lnTo>
                <a:lnTo>
                  <a:pt x="720427" y="4432894"/>
                </a:lnTo>
                <a:lnTo>
                  <a:pt x="843111" y="4480519"/>
                </a:lnTo>
                <a:lnTo>
                  <a:pt x="984845" y="4457277"/>
                </a:lnTo>
                <a:lnTo>
                  <a:pt x="1164679" y="4394794"/>
                </a:lnTo>
                <a:lnTo>
                  <a:pt x="1302221" y="4412703"/>
                </a:lnTo>
                <a:lnTo>
                  <a:pt x="1420713" y="4546053"/>
                </a:lnTo>
                <a:lnTo>
                  <a:pt x="1539205" y="4621112"/>
                </a:lnTo>
                <a:lnTo>
                  <a:pt x="1619597" y="4735412"/>
                </a:lnTo>
                <a:lnTo>
                  <a:pt x="1714847" y="4806279"/>
                </a:lnTo>
                <a:lnTo>
                  <a:pt x="1770856" y="4961730"/>
                </a:lnTo>
                <a:lnTo>
                  <a:pt x="1864965" y="5065364"/>
                </a:lnTo>
                <a:lnTo>
                  <a:pt x="2006699" y="5183856"/>
                </a:lnTo>
                <a:lnTo>
                  <a:pt x="2140049" y="5236814"/>
                </a:lnTo>
                <a:lnTo>
                  <a:pt x="2260451" y="5320826"/>
                </a:lnTo>
                <a:lnTo>
                  <a:pt x="2352082" y="5185098"/>
                </a:lnTo>
                <a:lnTo>
                  <a:pt x="2337222" y="5057081"/>
                </a:lnTo>
                <a:lnTo>
                  <a:pt x="2297312" y="4948684"/>
                </a:lnTo>
                <a:lnTo>
                  <a:pt x="2137768" y="4731891"/>
                </a:lnTo>
                <a:lnTo>
                  <a:pt x="2134717" y="4609207"/>
                </a:lnTo>
                <a:lnTo>
                  <a:pt x="2041849" y="4431754"/>
                </a:lnTo>
                <a:lnTo>
                  <a:pt x="2003749" y="4244777"/>
                </a:lnTo>
                <a:lnTo>
                  <a:pt x="2027561" y="4139332"/>
                </a:lnTo>
                <a:lnTo>
                  <a:pt x="2051374" y="3987502"/>
                </a:lnTo>
                <a:cubicBezTo>
                  <a:pt x="2050770" y="3939464"/>
                  <a:pt x="2050167" y="3891425"/>
                  <a:pt x="2049563" y="3843387"/>
                </a:cubicBezTo>
                <a:lnTo>
                  <a:pt x="1909069" y="3530104"/>
                </a:lnTo>
                <a:lnTo>
                  <a:pt x="1886644" y="3409007"/>
                </a:lnTo>
                <a:lnTo>
                  <a:pt x="1894357" y="3266507"/>
                </a:lnTo>
                <a:lnTo>
                  <a:pt x="1826866" y="2951931"/>
                </a:lnTo>
                <a:lnTo>
                  <a:pt x="1793529" y="2832869"/>
                </a:lnTo>
                <a:lnTo>
                  <a:pt x="1819297" y="2716041"/>
                </a:lnTo>
                <a:lnTo>
                  <a:pt x="1771428" y="2644651"/>
                </a:lnTo>
                <a:lnTo>
                  <a:pt x="1679799" y="2599977"/>
                </a:lnTo>
                <a:lnTo>
                  <a:pt x="1596800" y="2569368"/>
                </a:lnTo>
                <a:lnTo>
                  <a:pt x="1687513" y="2463006"/>
                </a:lnTo>
                <a:lnTo>
                  <a:pt x="1905447" y="2259930"/>
                </a:lnTo>
                <a:lnTo>
                  <a:pt x="1946500" y="2160587"/>
                </a:lnTo>
                <a:lnTo>
                  <a:pt x="1912021" y="2137246"/>
                </a:lnTo>
                <a:lnTo>
                  <a:pt x="1836392" y="2054473"/>
                </a:lnTo>
                <a:lnTo>
                  <a:pt x="1760239" y="2047924"/>
                </a:lnTo>
                <a:lnTo>
                  <a:pt x="1639889" y="2018085"/>
                </a:lnTo>
                <a:lnTo>
                  <a:pt x="1602359" y="1932359"/>
                </a:lnTo>
                <a:lnTo>
                  <a:pt x="1597596" y="1792436"/>
                </a:lnTo>
                <a:lnTo>
                  <a:pt x="1581572" y="1698724"/>
                </a:lnTo>
                <a:lnTo>
                  <a:pt x="1673226" y="1480393"/>
                </a:lnTo>
                <a:lnTo>
                  <a:pt x="1758381" y="1421433"/>
                </a:lnTo>
                <a:lnTo>
                  <a:pt x="1839913" y="1329134"/>
                </a:lnTo>
                <a:lnTo>
                  <a:pt x="1794100" y="1215975"/>
                </a:lnTo>
                <a:lnTo>
                  <a:pt x="1729235" y="1161999"/>
                </a:lnTo>
                <a:lnTo>
                  <a:pt x="1806006" y="1114723"/>
                </a:lnTo>
                <a:lnTo>
                  <a:pt x="1893786" y="990130"/>
                </a:lnTo>
                <a:lnTo>
                  <a:pt x="1904877" y="889644"/>
                </a:lnTo>
                <a:lnTo>
                  <a:pt x="1982888" y="852115"/>
                </a:lnTo>
                <a:lnTo>
                  <a:pt x="2044800" y="786010"/>
                </a:lnTo>
                <a:lnTo>
                  <a:pt x="2060229" y="683617"/>
                </a:lnTo>
                <a:lnTo>
                  <a:pt x="1986085" y="535483"/>
                </a:lnTo>
                <a:lnTo>
                  <a:pt x="1928664" y="474190"/>
                </a:lnTo>
                <a:lnTo>
                  <a:pt x="1805435" y="493588"/>
                </a:lnTo>
                <a:lnTo>
                  <a:pt x="1722091" y="416148"/>
                </a:lnTo>
                <a:lnTo>
                  <a:pt x="1739901" y="323849"/>
                </a:lnTo>
                <a:lnTo>
                  <a:pt x="1675607" y="38099"/>
                </a:lnTo>
                <a:lnTo>
                  <a:pt x="1593405" y="0"/>
                </a:lnTo>
                <a:lnTo>
                  <a:pt x="1237776" y="18479"/>
                </a:lnTo>
                <a:lnTo>
                  <a:pt x="1206303" y="263747"/>
                </a:lnTo>
                <a:lnTo>
                  <a:pt x="1112863" y="372715"/>
                </a:lnTo>
                <a:lnTo>
                  <a:pt x="1087810" y="507876"/>
                </a:lnTo>
                <a:lnTo>
                  <a:pt x="962175" y="596652"/>
                </a:lnTo>
                <a:lnTo>
                  <a:pt x="893119" y="819348"/>
                </a:lnTo>
                <a:lnTo>
                  <a:pt x="853850" y="1097705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C" sz="1200" b="1" kern="0" noProof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30" name="任意多边形 25">
            <a:extLst>
              <a:ext uri="{FF2B5EF4-FFF2-40B4-BE49-F238E27FC236}">
                <a16:creationId xmlns:a16="http://schemas.microsoft.com/office/drawing/2014/main" id="{F282DE10-47D9-F1E7-789D-C69E70E7AA97}"/>
              </a:ext>
            </a:extLst>
          </p:cNvPr>
          <p:cNvSpPr>
            <a:spLocks/>
          </p:cNvSpPr>
          <p:nvPr/>
        </p:nvSpPr>
        <p:spPr bwMode="auto">
          <a:xfrm>
            <a:off x="7755730" y="2302654"/>
            <a:ext cx="1178123" cy="1778821"/>
          </a:xfrm>
          <a:custGeom>
            <a:avLst/>
            <a:gdLst>
              <a:gd name="T0" fmla="*/ 3546771 w 4865812"/>
              <a:gd name="T1" fmla="*/ 71537 h 7268243"/>
              <a:gd name="T2" fmla="*/ 3568874 w 4865812"/>
              <a:gd name="T3" fmla="*/ 385861 h 7268243"/>
              <a:gd name="T4" fmla="*/ 3398565 w 4865812"/>
              <a:gd name="T5" fmla="*/ 628178 h 7268243"/>
              <a:gd name="T6" fmla="*/ 3043089 w 4865812"/>
              <a:gd name="T7" fmla="*/ 874687 h 7268243"/>
              <a:gd name="T8" fmla="*/ 2802730 w 4865812"/>
              <a:gd name="T9" fmla="*/ 1294853 h 7268243"/>
              <a:gd name="T10" fmla="*/ 2551212 w 4865812"/>
              <a:gd name="T11" fmla="*/ 1649660 h 7268243"/>
              <a:gd name="T12" fmla="*/ 2450629 w 4865812"/>
              <a:gd name="T13" fmla="*/ 2195636 h 7268243"/>
              <a:gd name="T14" fmla="*/ 2569120 w 4865812"/>
              <a:gd name="T15" fmla="*/ 2613595 h 7268243"/>
              <a:gd name="T16" fmla="*/ 2887636 w 4865812"/>
              <a:gd name="T17" fmla="*/ 2959546 h 7268243"/>
              <a:gd name="T18" fmla="*/ 3147862 w 4865812"/>
              <a:gd name="T19" fmla="*/ 3378274 h 7268243"/>
              <a:gd name="T20" fmla="*/ 3592114 w 4865812"/>
              <a:gd name="T21" fmla="*/ 3340174 h 7268243"/>
              <a:gd name="T22" fmla="*/ 3966640 w 4865812"/>
              <a:gd name="T23" fmla="*/ 3566492 h 7268243"/>
              <a:gd name="T24" fmla="*/ 4198291 w 4865812"/>
              <a:gd name="T25" fmla="*/ 3907110 h 7268243"/>
              <a:gd name="T26" fmla="*/ 4567484 w 4865812"/>
              <a:gd name="T27" fmla="*/ 4182194 h 7268243"/>
              <a:gd name="T28" fmla="*/ 4865812 w 4865812"/>
              <a:gd name="T29" fmla="*/ 4378795 h 7268243"/>
              <a:gd name="T30" fmla="*/ 3963219 w 4865812"/>
              <a:gd name="T31" fmla="*/ 5005163 h 7268243"/>
              <a:gd name="T32" fmla="*/ 3715569 w 4865812"/>
              <a:gd name="T33" fmla="*/ 5436839 h 7268243"/>
              <a:gd name="T34" fmla="*/ 4048918 w 4865812"/>
              <a:gd name="T35" fmla="*/ 5460155 h 7268243"/>
              <a:gd name="T36" fmla="*/ 3599359 w 4865812"/>
              <a:gd name="T37" fmla="*/ 5799558 h 7268243"/>
              <a:gd name="T38" fmla="*/ 3199681 w 4865812"/>
              <a:gd name="T39" fmla="*/ 6420221 h 7268243"/>
              <a:gd name="T40" fmla="*/ 2963838 w 4865812"/>
              <a:gd name="T41" fmla="*/ 6977632 h 7268243"/>
              <a:gd name="T42" fmla="*/ 2699420 w 4865812"/>
              <a:gd name="T43" fmla="*/ 7191374 h 7268243"/>
              <a:gd name="T44" fmla="*/ 2338239 w 4865812"/>
              <a:gd name="T45" fmla="*/ 7224489 h 7268243"/>
              <a:gd name="T46" fmla="*/ 2526060 w 4865812"/>
              <a:gd name="T47" fmla="*/ 6458321 h 7268243"/>
              <a:gd name="T48" fmla="*/ 2819053 w 4865812"/>
              <a:gd name="T49" fmla="*/ 5746600 h 7268243"/>
              <a:gd name="T50" fmla="*/ 2700561 w 4865812"/>
              <a:gd name="T51" fmla="*/ 5379689 h 7268243"/>
              <a:gd name="T52" fmla="*/ 2515394 w 4865812"/>
              <a:gd name="T53" fmla="*/ 4767038 h 7268243"/>
              <a:gd name="T54" fmla="*/ 2454052 w 4865812"/>
              <a:gd name="T55" fmla="*/ 4244304 h 7268243"/>
              <a:gd name="T56" fmla="*/ 2638078 w 4865812"/>
              <a:gd name="T57" fmla="*/ 3909019 h 7268243"/>
              <a:gd name="T58" fmla="*/ 2590453 w 4865812"/>
              <a:gd name="T59" fmla="*/ 3856061 h 7268243"/>
              <a:gd name="T60" fmla="*/ 2350418 w 4865812"/>
              <a:gd name="T61" fmla="*/ 4159720 h 7268243"/>
              <a:gd name="T62" fmla="*/ 2430810 w 4865812"/>
              <a:gd name="T63" fmla="*/ 4832572 h 7268243"/>
              <a:gd name="T64" fmla="*/ 2336701 w 4865812"/>
              <a:gd name="T65" fmla="*/ 5559920 h 7268243"/>
              <a:gd name="T66" fmla="*/ 1905025 w 4865812"/>
              <a:gd name="T67" fmla="*/ 5710038 h 7268243"/>
              <a:gd name="T68" fmla="*/ 1862733 w 4865812"/>
              <a:gd name="T69" fmla="*/ 5534768 h 7268243"/>
              <a:gd name="T70" fmla="*/ 1886395 w 4865812"/>
              <a:gd name="T71" fmla="*/ 5186885 h 7268243"/>
              <a:gd name="T72" fmla="*/ 1896641 w 4865812"/>
              <a:gd name="T73" fmla="*/ 4861916 h 7268243"/>
              <a:gd name="T74" fmla="*/ 1589931 w 4865812"/>
              <a:gd name="T75" fmla="*/ 5486002 h 7268243"/>
              <a:gd name="T76" fmla="*/ 1116732 w 4865812"/>
              <a:gd name="T77" fmla="*/ 5770239 h 7268243"/>
              <a:gd name="T78" fmla="*/ 1135013 w 4865812"/>
              <a:gd name="T79" fmla="*/ 6182096 h 7268243"/>
              <a:gd name="T80" fmla="*/ 648469 w 4865812"/>
              <a:gd name="T81" fmla="*/ 5879578 h 7268243"/>
              <a:gd name="T82" fmla="*/ 345951 w 4865812"/>
              <a:gd name="T83" fmla="*/ 5677643 h 7268243"/>
              <a:gd name="T84" fmla="*/ 82674 w 4865812"/>
              <a:gd name="T85" fmla="*/ 5303489 h 7268243"/>
              <a:gd name="T86" fmla="*/ 394717 w 4865812"/>
              <a:gd name="T87" fmla="*/ 5230340 h 7268243"/>
              <a:gd name="T88" fmla="*/ 579884 w 4865812"/>
              <a:gd name="T89" fmla="*/ 4930104 h 7268243"/>
              <a:gd name="T90" fmla="*/ 825252 w 4865812"/>
              <a:gd name="T91" fmla="*/ 4791421 h 7268243"/>
              <a:gd name="T92" fmla="*/ 1114053 w 4865812"/>
              <a:gd name="T93" fmla="*/ 4677121 h 7268243"/>
              <a:gd name="T94" fmla="*/ 1127770 w 4865812"/>
              <a:gd name="T95" fmla="*/ 4407370 h 7268243"/>
              <a:gd name="T96" fmla="*/ 993279 w 4865812"/>
              <a:gd name="T97" fmla="*/ 3956644 h 7268243"/>
              <a:gd name="T98" fmla="*/ 747911 w 4865812"/>
              <a:gd name="T99" fmla="*/ 3658318 h 7268243"/>
              <a:gd name="T100" fmla="*/ 216793 w 4865812"/>
              <a:gd name="T101" fmla="*/ 3398092 h 7268243"/>
              <a:gd name="T102" fmla="*/ 5333 w 4865812"/>
              <a:gd name="T103" fmla="*/ 2828105 h 7268243"/>
              <a:gd name="T104" fmla="*/ 241747 w 4865812"/>
              <a:gd name="T105" fmla="*/ 2770285 h 7268243"/>
              <a:gd name="T106" fmla="*/ 885454 w 4865812"/>
              <a:gd name="T107" fmla="*/ 2743522 h 7268243"/>
              <a:gd name="T108" fmla="*/ 1355899 w 4865812"/>
              <a:gd name="T109" fmla="*/ 2832198 h 7268243"/>
              <a:gd name="T110" fmla="*/ 1582217 w 4865812"/>
              <a:gd name="T111" fmla="*/ 2099716 h 7268243"/>
              <a:gd name="T112" fmla="*/ 1619746 w 4865812"/>
              <a:gd name="T113" fmla="*/ 1467915 h 7268243"/>
              <a:gd name="T114" fmla="*/ 2010371 w 4865812"/>
              <a:gd name="T115" fmla="*/ 1183877 h 7268243"/>
              <a:gd name="T116" fmla="*/ 2341364 w 4865812"/>
              <a:gd name="T117" fmla="*/ 1125487 h 7268243"/>
              <a:gd name="T118" fmla="*/ 2451671 w 4865812"/>
              <a:gd name="T119" fmla="*/ 679424 h 7268243"/>
              <a:gd name="T120" fmla="*/ 2769047 w 4865812"/>
              <a:gd name="T121" fmla="*/ 234031 h 7268243"/>
              <a:gd name="T122" fmla="*/ 2903067 w 4865812"/>
              <a:gd name="T123" fmla="*/ 0 h 7268243"/>
              <a:gd name="T124" fmla="*/ 3084711 w 4865812"/>
              <a:gd name="T125" fmla="*/ 88328 h 7268243"/>
              <a:gd name="T126" fmla="*/ 0 w 4865812"/>
              <a:gd name="T127" fmla="*/ 0 h 7268243"/>
              <a:gd name="T128" fmla="*/ 4865812 w 4865812"/>
              <a:gd name="T129" fmla="*/ 7268243 h 7268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T126" t="T127" r="T128" b="T129"/>
            <a:pathLst>
              <a:path w="4865812" h="7268243">
                <a:moveTo>
                  <a:pt x="3281285" y="43085"/>
                </a:moveTo>
                <a:lnTo>
                  <a:pt x="3414562" y="56679"/>
                </a:lnTo>
                <a:lnTo>
                  <a:pt x="3546771" y="71537"/>
                </a:lnTo>
                <a:lnTo>
                  <a:pt x="3674788" y="76870"/>
                </a:lnTo>
                <a:lnTo>
                  <a:pt x="3597447" y="237654"/>
                </a:lnTo>
                <a:cubicBezTo>
                  <a:pt x="3584483" y="282691"/>
                  <a:pt x="3567985" y="337347"/>
                  <a:pt x="3568874" y="385861"/>
                </a:cubicBezTo>
                <a:lnTo>
                  <a:pt x="3602782" y="528736"/>
                </a:lnTo>
                <a:lnTo>
                  <a:pt x="3498007" y="633511"/>
                </a:lnTo>
                <a:lnTo>
                  <a:pt x="3398565" y="628178"/>
                </a:lnTo>
                <a:lnTo>
                  <a:pt x="3308648" y="699045"/>
                </a:lnTo>
                <a:lnTo>
                  <a:pt x="3190156" y="794295"/>
                </a:lnTo>
                <a:lnTo>
                  <a:pt x="3043089" y="874687"/>
                </a:lnTo>
                <a:lnTo>
                  <a:pt x="2920405" y="992038"/>
                </a:lnTo>
                <a:lnTo>
                  <a:pt x="2844205" y="1095672"/>
                </a:lnTo>
                <a:lnTo>
                  <a:pt x="2802730" y="1294853"/>
                </a:lnTo>
                <a:lnTo>
                  <a:pt x="2748955" y="1381422"/>
                </a:lnTo>
                <a:lnTo>
                  <a:pt x="2680765" y="1502048"/>
                </a:lnTo>
                <a:lnTo>
                  <a:pt x="2551212" y="1649660"/>
                </a:lnTo>
                <a:lnTo>
                  <a:pt x="2427435" y="1805037"/>
                </a:lnTo>
                <a:lnTo>
                  <a:pt x="2435771" y="2000944"/>
                </a:lnTo>
                <a:lnTo>
                  <a:pt x="2450629" y="2195636"/>
                </a:lnTo>
                <a:lnTo>
                  <a:pt x="2465487" y="2375470"/>
                </a:lnTo>
                <a:lnTo>
                  <a:pt x="2551211" y="2489770"/>
                </a:lnTo>
                <a:lnTo>
                  <a:pt x="2569120" y="2613595"/>
                </a:lnTo>
                <a:lnTo>
                  <a:pt x="2688477" y="2630240"/>
                </a:lnTo>
                <a:lnTo>
                  <a:pt x="2820961" y="2760662"/>
                </a:lnTo>
                <a:lnTo>
                  <a:pt x="2887636" y="2959546"/>
                </a:lnTo>
                <a:lnTo>
                  <a:pt x="2956270" y="3095129"/>
                </a:lnTo>
                <a:lnTo>
                  <a:pt x="3072803" y="3259013"/>
                </a:lnTo>
                <a:lnTo>
                  <a:pt x="3147862" y="3378274"/>
                </a:lnTo>
                <a:lnTo>
                  <a:pt x="3270546" y="3425899"/>
                </a:lnTo>
                <a:lnTo>
                  <a:pt x="3412280" y="3402657"/>
                </a:lnTo>
                <a:lnTo>
                  <a:pt x="3592114" y="3340174"/>
                </a:lnTo>
                <a:lnTo>
                  <a:pt x="3729656" y="3358083"/>
                </a:lnTo>
                <a:lnTo>
                  <a:pt x="3848148" y="3491433"/>
                </a:lnTo>
                <a:lnTo>
                  <a:pt x="3966640" y="3566492"/>
                </a:lnTo>
                <a:lnTo>
                  <a:pt x="4047032" y="3680792"/>
                </a:lnTo>
                <a:lnTo>
                  <a:pt x="4142282" y="3751659"/>
                </a:lnTo>
                <a:lnTo>
                  <a:pt x="4198291" y="3907110"/>
                </a:lnTo>
                <a:lnTo>
                  <a:pt x="4292400" y="4010744"/>
                </a:lnTo>
                <a:lnTo>
                  <a:pt x="4434134" y="4129236"/>
                </a:lnTo>
                <a:lnTo>
                  <a:pt x="4567484" y="4182194"/>
                </a:lnTo>
                <a:lnTo>
                  <a:pt x="4687886" y="4266206"/>
                </a:lnTo>
                <a:lnTo>
                  <a:pt x="4811713" y="4331170"/>
                </a:lnTo>
                <a:lnTo>
                  <a:pt x="4865812" y="4378795"/>
                </a:lnTo>
                <a:lnTo>
                  <a:pt x="4543103" y="4530054"/>
                </a:lnTo>
                <a:lnTo>
                  <a:pt x="4272211" y="4743796"/>
                </a:lnTo>
                <a:lnTo>
                  <a:pt x="3963219" y="5005163"/>
                </a:lnTo>
                <a:lnTo>
                  <a:pt x="3768527" y="5190330"/>
                </a:lnTo>
                <a:lnTo>
                  <a:pt x="3674418" y="5355306"/>
                </a:lnTo>
                <a:lnTo>
                  <a:pt x="3715569" y="5436839"/>
                </a:lnTo>
                <a:lnTo>
                  <a:pt x="3858444" y="5402931"/>
                </a:lnTo>
                <a:lnTo>
                  <a:pt x="4020369" y="5330923"/>
                </a:lnTo>
                <a:lnTo>
                  <a:pt x="4048918" y="5460155"/>
                </a:lnTo>
                <a:lnTo>
                  <a:pt x="3888160" y="5573240"/>
                </a:lnTo>
                <a:lnTo>
                  <a:pt x="3755951" y="5701257"/>
                </a:lnTo>
                <a:lnTo>
                  <a:pt x="3599359" y="5799558"/>
                </a:lnTo>
                <a:lnTo>
                  <a:pt x="3423717" y="6056733"/>
                </a:lnTo>
                <a:lnTo>
                  <a:pt x="3284265" y="6212953"/>
                </a:lnTo>
                <a:lnTo>
                  <a:pt x="3199681" y="6420221"/>
                </a:lnTo>
                <a:lnTo>
                  <a:pt x="3109764" y="6628630"/>
                </a:lnTo>
                <a:lnTo>
                  <a:pt x="3029372" y="6827514"/>
                </a:lnTo>
                <a:lnTo>
                  <a:pt x="2963838" y="6977632"/>
                </a:lnTo>
                <a:lnTo>
                  <a:pt x="2902496" y="7138416"/>
                </a:lnTo>
                <a:lnTo>
                  <a:pt x="2846064" y="7268243"/>
                </a:lnTo>
                <a:lnTo>
                  <a:pt x="2699420" y="7191374"/>
                </a:lnTo>
                <a:lnTo>
                  <a:pt x="2609503" y="7181849"/>
                </a:lnTo>
                <a:lnTo>
                  <a:pt x="2492152" y="7224141"/>
                </a:lnTo>
                <a:lnTo>
                  <a:pt x="2338239" y="7224489"/>
                </a:lnTo>
                <a:cubicBezTo>
                  <a:pt x="2337742" y="7166711"/>
                  <a:pt x="2337246" y="7108933"/>
                  <a:pt x="2336749" y="7051155"/>
                </a:cubicBezTo>
                <a:lnTo>
                  <a:pt x="2369468" y="6730354"/>
                </a:lnTo>
                <a:lnTo>
                  <a:pt x="2526060" y="6458321"/>
                </a:lnTo>
                <a:lnTo>
                  <a:pt x="2604218" y="6245325"/>
                </a:lnTo>
                <a:lnTo>
                  <a:pt x="2696369" y="5941292"/>
                </a:lnTo>
                <a:lnTo>
                  <a:pt x="2819053" y="5746600"/>
                </a:lnTo>
                <a:lnTo>
                  <a:pt x="2903308" y="5540073"/>
                </a:lnTo>
                <a:lnTo>
                  <a:pt x="2800003" y="5307681"/>
                </a:lnTo>
                <a:lnTo>
                  <a:pt x="2700561" y="5379689"/>
                </a:lnTo>
                <a:lnTo>
                  <a:pt x="2605311" y="5165947"/>
                </a:lnTo>
                <a:lnTo>
                  <a:pt x="2496344" y="4984972"/>
                </a:lnTo>
                <a:lnTo>
                  <a:pt x="2515394" y="4767038"/>
                </a:lnTo>
                <a:lnTo>
                  <a:pt x="2467769" y="4619971"/>
                </a:lnTo>
                <a:lnTo>
                  <a:pt x="2520727" y="4451572"/>
                </a:lnTo>
                <a:lnTo>
                  <a:pt x="2454052" y="4244304"/>
                </a:lnTo>
                <a:lnTo>
                  <a:pt x="2486819" y="4098378"/>
                </a:lnTo>
                <a:lnTo>
                  <a:pt x="2576736" y="4012653"/>
                </a:lnTo>
                <a:lnTo>
                  <a:pt x="2638078" y="3909019"/>
                </a:lnTo>
                <a:lnTo>
                  <a:pt x="2718470" y="3872060"/>
                </a:lnTo>
                <a:lnTo>
                  <a:pt x="2783235" y="3775694"/>
                </a:lnTo>
                <a:lnTo>
                  <a:pt x="2590453" y="3856061"/>
                </a:lnTo>
                <a:lnTo>
                  <a:pt x="2524919" y="3975694"/>
                </a:lnTo>
                <a:lnTo>
                  <a:pt x="2372519" y="3974553"/>
                </a:lnTo>
                <a:lnTo>
                  <a:pt x="2350418" y="4159720"/>
                </a:lnTo>
                <a:lnTo>
                  <a:pt x="2312318" y="4427189"/>
                </a:lnTo>
                <a:lnTo>
                  <a:pt x="2407568" y="4541489"/>
                </a:lnTo>
                <a:lnTo>
                  <a:pt x="2430810" y="4832572"/>
                </a:lnTo>
                <a:cubicBezTo>
                  <a:pt x="2433096" y="4918297"/>
                  <a:pt x="2426738" y="4959324"/>
                  <a:pt x="2421285" y="5055839"/>
                </a:cubicBezTo>
                <a:lnTo>
                  <a:pt x="2364135" y="5326731"/>
                </a:lnTo>
                <a:lnTo>
                  <a:pt x="2336701" y="5559920"/>
                </a:lnTo>
                <a:lnTo>
                  <a:pt x="2189634" y="5676130"/>
                </a:lnTo>
                <a:lnTo>
                  <a:pt x="2055563" y="5748884"/>
                </a:lnTo>
                <a:lnTo>
                  <a:pt x="1905025" y="5710038"/>
                </a:lnTo>
                <a:lnTo>
                  <a:pt x="1772816" y="5719935"/>
                </a:lnTo>
                <a:lnTo>
                  <a:pt x="1791866" y="5572868"/>
                </a:lnTo>
                <a:lnTo>
                  <a:pt x="1862733" y="5534768"/>
                </a:lnTo>
                <a:lnTo>
                  <a:pt x="1906166" y="5431134"/>
                </a:lnTo>
                <a:lnTo>
                  <a:pt x="1853208" y="5345409"/>
                </a:lnTo>
                <a:lnTo>
                  <a:pt x="1886395" y="5186885"/>
                </a:lnTo>
                <a:lnTo>
                  <a:pt x="1952650" y="4981549"/>
                </a:lnTo>
                <a:lnTo>
                  <a:pt x="2034183" y="4815432"/>
                </a:lnTo>
                <a:lnTo>
                  <a:pt x="1896641" y="4861916"/>
                </a:lnTo>
                <a:lnTo>
                  <a:pt x="1816249" y="5017367"/>
                </a:lnTo>
                <a:lnTo>
                  <a:pt x="1750715" y="5224635"/>
                </a:lnTo>
                <a:lnTo>
                  <a:pt x="1589931" y="5486002"/>
                </a:lnTo>
                <a:lnTo>
                  <a:pt x="1410097" y="5665836"/>
                </a:lnTo>
                <a:lnTo>
                  <a:pt x="1279798" y="5810621"/>
                </a:lnTo>
                <a:lnTo>
                  <a:pt x="1116732" y="5770239"/>
                </a:lnTo>
                <a:lnTo>
                  <a:pt x="1055390" y="5914255"/>
                </a:lnTo>
                <a:lnTo>
                  <a:pt x="1175023" y="6017889"/>
                </a:lnTo>
                <a:lnTo>
                  <a:pt x="1135013" y="6182096"/>
                </a:lnTo>
                <a:lnTo>
                  <a:pt x="950987" y="6126087"/>
                </a:lnTo>
                <a:lnTo>
                  <a:pt x="798587" y="6021312"/>
                </a:lnTo>
                <a:lnTo>
                  <a:pt x="648469" y="5879578"/>
                </a:lnTo>
                <a:lnTo>
                  <a:pt x="539502" y="5903961"/>
                </a:lnTo>
                <a:lnTo>
                  <a:pt x="401960" y="5809852"/>
                </a:lnTo>
                <a:lnTo>
                  <a:pt x="345951" y="5677643"/>
                </a:lnTo>
                <a:lnTo>
                  <a:pt x="191269" y="5503911"/>
                </a:lnTo>
                <a:lnTo>
                  <a:pt x="38894" y="5437584"/>
                </a:lnTo>
                <a:lnTo>
                  <a:pt x="82674" y="5303489"/>
                </a:lnTo>
                <a:lnTo>
                  <a:pt x="191641" y="5264248"/>
                </a:lnTo>
                <a:lnTo>
                  <a:pt x="319658" y="5311873"/>
                </a:lnTo>
                <a:lnTo>
                  <a:pt x="394717" y="5230340"/>
                </a:lnTo>
                <a:lnTo>
                  <a:pt x="398909" y="5064223"/>
                </a:lnTo>
                <a:lnTo>
                  <a:pt x="472081" y="4939607"/>
                </a:lnTo>
                <a:lnTo>
                  <a:pt x="579884" y="4930104"/>
                </a:lnTo>
                <a:lnTo>
                  <a:pt x="673993" y="4900388"/>
                </a:lnTo>
                <a:lnTo>
                  <a:pt x="782960" y="4877146"/>
                </a:lnTo>
                <a:lnTo>
                  <a:pt x="825252" y="4791421"/>
                </a:lnTo>
                <a:lnTo>
                  <a:pt x="943744" y="4834854"/>
                </a:lnTo>
                <a:lnTo>
                  <a:pt x="1043186" y="4800946"/>
                </a:lnTo>
                <a:lnTo>
                  <a:pt x="1114053" y="4677121"/>
                </a:lnTo>
                <a:lnTo>
                  <a:pt x="1141487" y="4640162"/>
                </a:lnTo>
                <a:lnTo>
                  <a:pt x="1042045" y="4498428"/>
                </a:lnTo>
                <a:lnTo>
                  <a:pt x="1127770" y="4407370"/>
                </a:lnTo>
                <a:lnTo>
                  <a:pt x="1146820" y="4246586"/>
                </a:lnTo>
                <a:lnTo>
                  <a:pt x="1088529" y="4032844"/>
                </a:lnTo>
                <a:lnTo>
                  <a:pt x="993279" y="3956644"/>
                </a:lnTo>
                <a:lnTo>
                  <a:pt x="912887" y="3971502"/>
                </a:lnTo>
                <a:lnTo>
                  <a:pt x="842020" y="3824435"/>
                </a:lnTo>
                <a:lnTo>
                  <a:pt x="747911" y="3658318"/>
                </a:lnTo>
                <a:lnTo>
                  <a:pt x="572269" y="3625551"/>
                </a:lnTo>
                <a:lnTo>
                  <a:pt x="373385" y="3440384"/>
                </a:lnTo>
                <a:lnTo>
                  <a:pt x="216793" y="3398092"/>
                </a:lnTo>
                <a:lnTo>
                  <a:pt x="57150" y="3172915"/>
                </a:lnTo>
                <a:lnTo>
                  <a:pt x="0" y="2998414"/>
                </a:lnTo>
                <a:lnTo>
                  <a:pt x="5333" y="2828105"/>
                </a:lnTo>
                <a:lnTo>
                  <a:pt x="4637" y="2700288"/>
                </a:lnTo>
                <a:lnTo>
                  <a:pt x="183356" y="2672084"/>
                </a:lnTo>
                <a:lnTo>
                  <a:pt x="241747" y="2770285"/>
                </a:lnTo>
                <a:lnTo>
                  <a:pt x="599604" y="2767905"/>
                </a:lnTo>
                <a:lnTo>
                  <a:pt x="764580" y="2716757"/>
                </a:lnTo>
                <a:lnTo>
                  <a:pt x="885454" y="2743522"/>
                </a:lnTo>
                <a:lnTo>
                  <a:pt x="1038523" y="2831627"/>
                </a:lnTo>
                <a:lnTo>
                  <a:pt x="1204640" y="2842964"/>
                </a:lnTo>
                <a:lnTo>
                  <a:pt x="1355899" y="2832198"/>
                </a:lnTo>
                <a:lnTo>
                  <a:pt x="1562148" y="2663057"/>
                </a:lnTo>
                <a:lnTo>
                  <a:pt x="1594123" y="2482625"/>
                </a:lnTo>
                <a:lnTo>
                  <a:pt x="1582217" y="2099716"/>
                </a:lnTo>
                <a:cubicBezTo>
                  <a:pt x="1583011" y="2010402"/>
                  <a:pt x="1583804" y="1921089"/>
                  <a:pt x="1584598" y="1831775"/>
                </a:cubicBezTo>
                <a:lnTo>
                  <a:pt x="1578695" y="1612031"/>
                </a:lnTo>
                <a:lnTo>
                  <a:pt x="1619746" y="1467915"/>
                </a:lnTo>
                <a:lnTo>
                  <a:pt x="1695895" y="1333823"/>
                </a:lnTo>
                <a:lnTo>
                  <a:pt x="1810917" y="1214263"/>
                </a:lnTo>
                <a:lnTo>
                  <a:pt x="2010371" y="1183877"/>
                </a:lnTo>
                <a:lnTo>
                  <a:pt x="2158678" y="1222547"/>
                </a:lnTo>
                <a:lnTo>
                  <a:pt x="2248595" y="1201116"/>
                </a:lnTo>
                <a:lnTo>
                  <a:pt x="2341364" y="1125487"/>
                </a:lnTo>
                <a:lnTo>
                  <a:pt x="2293268" y="969465"/>
                </a:lnTo>
                <a:lnTo>
                  <a:pt x="2277839" y="825350"/>
                </a:lnTo>
                <a:lnTo>
                  <a:pt x="2451671" y="679424"/>
                </a:lnTo>
                <a:lnTo>
                  <a:pt x="2579688" y="503783"/>
                </a:lnTo>
                <a:lnTo>
                  <a:pt x="2648174" y="373384"/>
                </a:lnTo>
                <a:lnTo>
                  <a:pt x="2769047" y="234031"/>
                </a:lnTo>
                <a:lnTo>
                  <a:pt x="2777431" y="100012"/>
                </a:lnTo>
                <a:lnTo>
                  <a:pt x="2833857" y="22102"/>
                </a:lnTo>
                <a:lnTo>
                  <a:pt x="2903067" y="0"/>
                </a:lnTo>
                <a:lnTo>
                  <a:pt x="2935833" y="83343"/>
                </a:lnTo>
                <a:lnTo>
                  <a:pt x="3032324" y="183926"/>
                </a:lnTo>
                <a:lnTo>
                  <a:pt x="3084711" y="88328"/>
                </a:lnTo>
                <a:lnTo>
                  <a:pt x="3281285" y="43085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1" name="任意多边形 26">
            <a:extLst>
              <a:ext uri="{FF2B5EF4-FFF2-40B4-BE49-F238E27FC236}">
                <a16:creationId xmlns:a16="http://schemas.microsoft.com/office/drawing/2014/main" id="{F5A7C2FD-F346-9686-0F8C-8346F132CEDB}"/>
              </a:ext>
            </a:extLst>
          </p:cNvPr>
          <p:cNvSpPr>
            <a:spLocks/>
          </p:cNvSpPr>
          <p:nvPr/>
        </p:nvSpPr>
        <p:spPr bwMode="auto">
          <a:xfrm>
            <a:off x="7421320" y="2949321"/>
            <a:ext cx="613085" cy="683565"/>
          </a:xfrm>
          <a:custGeom>
            <a:avLst/>
            <a:gdLst>
              <a:gd name="T0" fmla="*/ 17 w 2533379"/>
              <a:gd name="T1" fmla="*/ 2 h 2797027"/>
              <a:gd name="T2" fmla="*/ 19 w 2533379"/>
              <a:gd name="T3" fmla="*/ 5 h 2797027"/>
              <a:gd name="T4" fmla="*/ 20 w 2533379"/>
              <a:gd name="T5" fmla="*/ 11 h 2797027"/>
              <a:gd name="T6" fmla="*/ 22 w 2533379"/>
              <a:gd name="T7" fmla="*/ 17 h 2797027"/>
              <a:gd name="T8" fmla="*/ 23 w 2533379"/>
              <a:gd name="T9" fmla="*/ 22 h 2797027"/>
              <a:gd name="T10" fmla="*/ 22 w 2533379"/>
              <a:gd name="T11" fmla="*/ 23 h 2797027"/>
              <a:gd name="T12" fmla="*/ 21 w 2533379"/>
              <a:gd name="T13" fmla="*/ 28 h 2797027"/>
              <a:gd name="T14" fmla="*/ 22 w 2533379"/>
              <a:gd name="T15" fmla="*/ 34 h 2797027"/>
              <a:gd name="T16" fmla="*/ 19 w 2533379"/>
              <a:gd name="T17" fmla="*/ 37 h 2797027"/>
              <a:gd name="T18" fmla="*/ 16 w 2533379"/>
              <a:gd name="T19" fmla="*/ 40 h 2797027"/>
              <a:gd name="T20" fmla="*/ 12 w 2533379"/>
              <a:gd name="T21" fmla="*/ 41 h 2797027"/>
              <a:gd name="T22" fmla="*/ 9 w 2533379"/>
              <a:gd name="T23" fmla="*/ 43 h 2797027"/>
              <a:gd name="T24" fmla="*/ 6 w 2533379"/>
              <a:gd name="T25" fmla="*/ 43 h 2797027"/>
              <a:gd name="T26" fmla="*/ 3 w 2533379"/>
              <a:gd name="T27" fmla="*/ 41 h 2797027"/>
              <a:gd name="T28" fmla="*/ 0 w 2533379"/>
              <a:gd name="T29" fmla="*/ 42 h 2797027"/>
              <a:gd name="T30" fmla="*/ 2 w 2533379"/>
              <a:gd name="T31" fmla="*/ 45 h 2797027"/>
              <a:gd name="T32" fmla="*/ 5 w 2533379"/>
              <a:gd name="T33" fmla="*/ 48 h 2797027"/>
              <a:gd name="T34" fmla="*/ 8 w 2533379"/>
              <a:gd name="T35" fmla="*/ 52 h 2797027"/>
              <a:gd name="T36" fmla="*/ 9 w 2533379"/>
              <a:gd name="T37" fmla="*/ 55 h 2797027"/>
              <a:gd name="T38" fmla="*/ 13 w 2533379"/>
              <a:gd name="T39" fmla="*/ 56 h 2797027"/>
              <a:gd name="T40" fmla="*/ 17 w 2533379"/>
              <a:gd name="T41" fmla="*/ 59 h 2797027"/>
              <a:gd name="T42" fmla="*/ 23 w 2533379"/>
              <a:gd name="T43" fmla="*/ 60 h 2797027"/>
              <a:gd name="T44" fmla="*/ 26 w 2533379"/>
              <a:gd name="T45" fmla="*/ 61 h 2797027"/>
              <a:gd name="T46" fmla="*/ 30 w 2533379"/>
              <a:gd name="T47" fmla="*/ 63 h 2797027"/>
              <a:gd name="T48" fmla="*/ 33 w 2533379"/>
              <a:gd name="T49" fmla="*/ 65 h 2797027"/>
              <a:gd name="T50" fmla="*/ 34 w 2533379"/>
              <a:gd name="T51" fmla="*/ 67 h 2797027"/>
              <a:gd name="T52" fmla="*/ 36 w 2533379"/>
              <a:gd name="T53" fmla="*/ 70 h 2797027"/>
              <a:gd name="T54" fmla="*/ 37 w 2533379"/>
              <a:gd name="T55" fmla="*/ 67 h 2797027"/>
              <a:gd name="T56" fmla="*/ 40 w 2533379"/>
              <a:gd name="T57" fmla="*/ 66 h 2797027"/>
              <a:gd name="T58" fmla="*/ 43 w 2533379"/>
              <a:gd name="T59" fmla="*/ 67 h 2797027"/>
              <a:gd name="T60" fmla="*/ 45 w 2533379"/>
              <a:gd name="T61" fmla="*/ 65 h 2797027"/>
              <a:gd name="T62" fmla="*/ 45 w 2533379"/>
              <a:gd name="T63" fmla="*/ 61 h 2797027"/>
              <a:gd name="T64" fmla="*/ 47 w 2533379"/>
              <a:gd name="T65" fmla="*/ 58 h 2797027"/>
              <a:gd name="T66" fmla="*/ 49 w 2533379"/>
              <a:gd name="T67" fmla="*/ 58 h 2797027"/>
              <a:gd name="T68" fmla="*/ 52 w 2533379"/>
              <a:gd name="T69" fmla="*/ 57 h 2797027"/>
              <a:gd name="T70" fmla="*/ 55 w 2533379"/>
              <a:gd name="T71" fmla="*/ 56 h 2797027"/>
              <a:gd name="T72" fmla="*/ 56 w 2533379"/>
              <a:gd name="T73" fmla="*/ 54 h 2797027"/>
              <a:gd name="T74" fmla="*/ 58 w 2533379"/>
              <a:gd name="T75" fmla="*/ 55 h 2797027"/>
              <a:gd name="T76" fmla="*/ 61 w 2533379"/>
              <a:gd name="T77" fmla="*/ 54 h 2797027"/>
              <a:gd name="T78" fmla="*/ 64 w 2533379"/>
              <a:gd name="T79" fmla="*/ 50 h 2797027"/>
              <a:gd name="T80" fmla="*/ 61 w 2533379"/>
              <a:gd name="T81" fmla="*/ 47 h 2797027"/>
              <a:gd name="T82" fmla="*/ 63 w 2533379"/>
              <a:gd name="T83" fmla="*/ 44 h 2797027"/>
              <a:gd name="T84" fmla="*/ 64 w 2533379"/>
              <a:gd name="T85" fmla="*/ 40 h 2797027"/>
              <a:gd name="T86" fmla="*/ 62 w 2533379"/>
              <a:gd name="T87" fmla="*/ 35 h 2797027"/>
              <a:gd name="T88" fmla="*/ 60 w 2533379"/>
              <a:gd name="T89" fmla="*/ 33 h 2797027"/>
              <a:gd name="T90" fmla="*/ 58 w 2533379"/>
              <a:gd name="T91" fmla="*/ 33 h 2797027"/>
              <a:gd name="T92" fmla="*/ 56 w 2533379"/>
              <a:gd name="T93" fmla="*/ 30 h 2797027"/>
              <a:gd name="T94" fmla="*/ 54 w 2533379"/>
              <a:gd name="T95" fmla="*/ 26 h 2797027"/>
              <a:gd name="T96" fmla="*/ 49 w 2533379"/>
              <a:gd name="T97" fmla="*/ 25 h 2797027"/>
              <a:gd name="T98" fmla="*/ 44 w 2533379"/>
              <a:gd name="T99" fmla="*/ 20 h 2797027"/>
              <a:gd name="T100" fmla="*/ 40 w 2533379"/>
              <a:gd name="T101" fmla="*/ 19 h 2797027"/>
              <a:gd name="T102" fmla="*/ 36 w 2533379"/>
              <a:gd name="T103" fmla="*/ 13 h 2797027"/>
              <a:gd name="T104" fmla="*/ 35 w 2533379"/>
              <a:gd name="T105" fmla="*/ 9 h 2797027"/>
              <a:gd name="T106" fmla="*/ 35 w 2533379"/>
              <a:gd name="T107" fmla="*/ 1 h 2797027"/>
              <a:gd name="T108" fmla="*/ 29 w 2533379"/>
              <a:gd name="T109" fmla="*/ 0 h 2797027"/>
              <a:gd name="T110" fmla="*/ 26 w 2533379"/>
              <a:gd name="T111" fmla="*/ 1 h 2797027"/>
              <a:gd name="T112" fmla="*/ 22 w 2533379"/>
              <a:gd name="T113" fmla="*/ 1 h 2797027"/>
              <a:gd name="T114" fmla="*/ 19 w 2533379"/>
              <a:gd name="T115" fmla="*/ 0 h 2797027"/>
              <a:gd name="T116" fmla="*/ 17 w 2533379"/>
              <a:gd name="T117" fmla="*/ 2 h 279702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533379"/>
              <a:gd name="T178" fmla="*/ 0 h 2797027"/>
              <a:gd name="T179" fmla="*/ 2533379 w 2533379"/>
              <a:gd name="T180" fmla="*/ 2797027 h 2797027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533379" h="2797027">
                <a:moveTo>
                  <a:pt x="664191" y="60968"/>
                </a:moveTo>
                <a:lnTo>
                  <a:pt x="744464" y="207838"/>
                </a:lnTo>
                <a:lnTo>
                  <a:pt x="796281" y="420439"/>
                </a:lnTo>
                <a:lnTo>
                  <a:pt x="858764" y="665038"/>
                </a:lnTo>
                <a:lnTo>
                  <a:pt x="925439" y="854397"/>
                </a:lnTo>
                <a:lnTo>
                  <a:pt x="858764" y="919931"/>
                </a:lnTo>
                <a:lnTo>
                  <a:pt x="849239" y="1099765"/>
                </a:lnTo>
                <a:lnTo>
                  <a:pt x="873622" y="1343223"/>
                </a:lnTo>
                <a:lnTo>
                  <a:pt x="759322" y="1475432"/>
                </a:lnTo>
                <a:lnTo>
                  <a:pt x="636638" y="1582117"/>
                </a:lnTo>
                <a:lnTo>
                  <a:pt x="485379" y="1632793"/>
                </a:lnTo>
                <a:lnTo>
                  <a:pt x="338312" y="1708993"/>
                </a:lnTo>
                <a:lnTo>
                  <a:pt x="238870" y="1714326"/>
                </a:lnTo>
                <a:lnTo>
                  <a:pt x="101328" y="1624409"/>
                </a:lnTo>
                <a:lnTo>
                  <a:pt x="0" y="1652066"/>
                </a:lnTo>
                <a:lnTo>
                  <a:pt x="90662" y="1777578"/>
                </a:lnTo>
                <a:lnTo>
                  <a:pt x="204962" y="1896070"/>
                </a:lnTo>
                <a:lnTo>
                  <a:pt x="299840" y="2084288"/>
                </a:lnTo>
                <a:lnTo>
                  <a:pt x="339081" y="2202780"/>
                </a:lnTo>
                <a:lnTo>
                  <a:pt x="499865" y="2206972"/>
                </a:lnTo>
                <a:lnTo>
                  <a:pt x="665982" y="2330797"/>
                </a:lnTo>
                <a:lnTo>
                  <a:pt x="908299" y="2392139"/>
                </a:lnTo>
                <a:lnTo>
                  <a:pt x="1040508" y="2430239"/>
                </a:lnTo>
                <a:lnTo>
                  <a:pt x="1187575" y="2491581"/>
                </a:lnTo>
                <a:lnTo>
                  <a:pt x="1315592" y="2577306"/>
                </a:lnTo>
                <a:lnTo>
                  <a:pt x="1357884" y="2663030"/>
                </a:lnTo>
                <a:lnTo>
                  <a:pt x="1420192" y="2797027"/>
                </a:lnTo>
                <a:lnTo>
                  <a:pt x="1464470" y="2662561"/>
                </a:lnTo>
                <a:lnTo>
                  <a:pt x="1573437" y="2622650"/>
                </a:lnTo>
                <a:lnTo>
                  <a:pt x="1705547" y="2669035"/>
                </a:lnTo>
                <a:lnTo>
                  <a:pt x="1779465" y="2590453"/>
                </a:lnTo>
                <a:lnTo>
                  <a:pt x="1784942" y="2421162"/>
                </a:lnTo>
                <a:lnTo>
                  <a:pt x="1852812" y="2295650"/>
                </a:lnTo>
                <a:lnTo>
                  <a:pt x="1960539" y="2288506"/>
                </a:lnTo>
                <a:lnTo>
                  <a:pt x="2059981" y="2255169"/>
                </a:lnTo>
                <a:lnTo>
                  <a:pt x="2169519" y="2236119"/>
                </a:lnTo>
                <a:lnTo>
                  <a:pt x="2207619" y="2150394"/>
                </a:lnTo>
                <a:lnTo>
                  <a:pt x="2322588" y="2191446"/>
                </a:lnTo>
                <a:lnTo>
                  <a:pt x="2423171" y="2160489"/>
                </a:lnTo>
                <a:lnTo>
                  <a:pt x="2526455" y="1995785"/>
                </a:lnTo>
                <a:lnTo>
                  <a:pt x="2425651" y="1855019"/>
                </a:lnTo>
                <a:lnTo>
                  <a:pt x="2512517" y="1760911"/>
                </a:lnTo>
                <a:lnTo>
                  <a:pt x="2533379" y="1605459"/>
                </a:lnTo>
                <a:lnTo>
                  <a:pt x="2473748" y="1391048"/>
                </a:lnTo>
                <a:lnTo>
                  <a:pt x="2376786" y="1309514"/>
                </a:lnTo>
                <a:lnTo>
                  <a:pt x="2296394" y="1324373"/>
                </a:lnTo>
                <a:lnTo>
                  <a:pt x="2226098" y="1182639"/>
                </a:lnTo>
                <a:lnTo>
                  <a:pt x="2131989" y="1016521"/>
                </a:lnTo>
                <a:lnTo>
                  <a:pt x="1959299" y="984325"/>
                </a:lnTo>
                <a:lnTo>
                  <a:pt x="1753271" y="793826"/>
                </a:lnTo>
                <a:lnTo>
                  <a:pt x="1602682" y="758007"/>
                </a:lnTo>
                <a:lnTo>
                  <a:pt x="1443610" y="535881"/>
                </a:lnTo>
                <a:lnTo>
                  <a:pt x="1384648" y="360239"/>
                </a:lnTo>
                <a:cubicBezTo>
                  <a:pt x="1386367" y="259796"/>
                  <a:pt x="1388087" y="159354"/>
                  <a:pt x="1389806" y="58911"/>
                </a:cubicBezTo>
                <a:lnTo>
                  <a:pt x="1137470" y="0"/>
                </a:lnTo>
                <a:lnTo>
                  <a:pt x="1025551" y="45814"/>
                </a:lnTo>
                <a:lnTo>
                  <a:pt x="869530" y="33908"/>
                </a:lnTo>
                <a:lnTo>
                  <a:pt x="770088" y="2952"/>
                </a:lnTo>
                <a:lnTo>
                  <a:pt x="664191" y="6096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2" name="任意多边形 27">
            <a:extLst>
              <a:ext uri="{FF2B5EF4-FFF2-40B4-BE49-F238E27FC236}">
                <a16:creationId xmlns:a16="http://schemas.microsoft.com/office/drawing/2014/main" id="{7EB42514-1EDD-B052-FCF9-55BAFDE371C0}"/>
              </a:ext>
            </a:extLst>
          </p:cNvPr>
          <p:cNvSpPr>
            <a:spLocks/>
          </p:cNvSpPr>
          <p:nvPr/>
        </p:nvSpPr>
        <p:spPr bwMode="auto">
          <a:xfrm>
            <a:off x="8445692" y="3638712"/>
            <a:ext cx="1014762" cy="910773"/>
          </a:xfrm>
          <a:custGeom>
            <a:avLst/>
            <a:gdLst>
              <a:gd name="T0" fmla="*/ 1048297 w 4191969"/>
              <a:gd name="T1" fmla="*/ 109932 h 3729410"/>
              <a:gd name="T2" fmla="*/ 751211 w 4191969"/>
              <a:gd name="T3" fmla="*/ 344535 h 3729410"/>
              <a:gd name="T4" fmla="*/ 435546 w 4191969"/>
              <a:gd name="T5" fmla="*/ 755449 h 3729410"/>
              <a:gd name="T6" fmla="*/ 79600 w 4191969"/>
              <a:gd name="T7" fmla="*/ 1877417 h 3729410"/>
              <a:gd name="T8" fmla="*/ 296393 w 4191969"/>
              <a:gd name="T9" fmla="*/ 2043534 h 3729410"/>
              <a:gd name="T10" fmla="*/ 529185 w 4191969"/>
              <a:gd name="T11" fmla="*/ 2266801 h 3729410"/>
              <a:gd name="T12" fmla="*/ 355825 w 4191969"/>
              <a:gd name="T13" fmla="*/ 2496170 h 3729410"/>
              <a:gd name="T14" fmla="*/ 380208 w 4191969"/>
              <a:gd name="T15" fmla="*/ 2685529 h 3729410"/>
              <a:gd name="T16" fmla="*/ 693392 w 4191969"/>
              <a:gd name="T17" fmla="*/ 2695054 h 3729410"/>
              <a:gd name="T18" fmla="*/ 1168647 w 4191969"/>
              <a:gd name="T19" fmla="*/ 2725567 h 3729410"/>
              <a:gd name="T20" fmla="*/ 1391396 w 4191969"/>
              <a:gd name="T21" fmla="*/ 2899271 h 3729410"/>
              <a:gd name="T22" fmla="*/ 1453879 w 4191969"/>
              <a:gd name="T23" fmla="*/ 3169022 h 3729410"/>
              <a:gd name="T24" fmla="*/ 1635623 w 4191969"/>
              <a:gd name="T25" fmla="*/ 3121396 h 3729410"/>
              <a:gd name="T26" fmla="*/ 1887465 w 4191969"/>
              <a:gd name="T27" fmla="*/ 3174354 h 3729410"/>
              <a:gd name="T28" fmla="*/ 1972049 w 4191969"/>
              <a:gd name="T29" fmla="*/ 3492871 h 3729410"/>
              <a:gd name="T30" fmla="*/ 2149203 w 4191969"/>
              <a:gd name="T31" fmla="*/ 3729410 h 3729410"/>
              <a:gd name="T32" fmla="*/ 2237608 w 4191969"/>
              <a:gd name="T33" fmla="*/ 3425054 h 3729410"/>
              <a:gd name="T34" fmla="*/ 2237608 w 4191969"/>
              <a:gd name="T35" fmla="*/ 3031478 h 3729410"/>
              <a:gd name="T36" fmla="*/ 2403725 w 4191969"/>
              <a:gd name="T37" fmla="*/ 2813544 h 3729410"/>
              <a:gd name="T38" fmla="*/ 2597846 w 4191969"/>
              <a:gd name="T39" fmla="*/ 2588467 h 3729410"/>
              <a:gd name="T40" fmla="*/ 2842542 w 4191969"/>
              <a:gd name="T41" fmla="*/ 2503340 h 3729410"/>
              <a:gd name="T42" fmla="*/ 3084961 w 4191969"/>
              <a:gd name="T43" fmla="*/ 2437778 h 3729410"/>
              <a:gd name="T44" fmla="*/ 3167831 w 4191969"/>
              <a:gd name="T45" fmla="*/ 2128885 h 3729410"/>
              <a:gd name="T46" fmla="*/ 3420245 w 4191969"/>
              <a:gd name="T47" fmla="*/ 1986382 h 3729410"/>
              <a:gd name="T48" fmla="*/ 3617121 w 4191969"/>
              <a:gd name="T49" fmla="*/ 1784446 h 3729410"/>
              <a:gd name="T50" fmla="*/ 3804966 w 4191969"/>
              <a:gd name="T51" fmla="*/ 1308098 h 3729410"/>
              <a:gd name="T52" fmla="*/ 3978227 w 4191969"/>
              <a:gd name="T53" fmla="*/ 1150265 h 3729410"/>
              <a:gd name="T54" fmla="*/ 3940127 w 4191969"/>
              <a:gd name="T55" fmla="*/ 925188 h 3729410"/>
              <a:gd name="T56" fmla="*/ 3846688 w 4191969"/>
              <a:gd name="T57" fmla="*/ 762593 h 3729410"/>
              <a:gd name="T58" fmla="*/ 4174159 w 4191969"/>
              <a:gd name="T59" fmla="*/ 509511 h 3729410"/>
              <a:gd name="T60" fmla="*/ 4097290 w 4191969"/>
              <a:gd name="T61" fmla="*/ 340442 h 3729410"/>
              <a:gd name="T62" fmla="*/ 3935364 w 4191969"/>
              <a:gd name="T63" fmla="*/ 171276 h 3729410"/>
              <a:gd name="T64" fmla="*/ 3712097 w 4191969"/>
              <a:gd name="T65" fmla="*/ 233759 h 3729410"/>
              <a:gd name="T66" fmla="*/ 3680471 w 4191969"/>
              <a:gd name="T67" fmla="*/ 398735 h 3729410"/>
              <a:gd name="T68" fmla="*/ 3281563 w 4191969"/>
              <a:gd name="T69" fmla="*/ 578569 h 3729410"/>
              <a:gd name="T70" fmla="*/ 3032003 w 4191969"/>
              <a:gd name="T71" fmla="*/ 866229 h 3729410"/>
              <a:gd name="T72" fmla="*/ 2763393 w 4191969"/>
              <a:gd name="T73" fmla="*/ 924520 h 3729410"/>
              <a:gd name="T74" fmla="*/ 2549651 w 4191969"/>
              <a:gd name="T75" fmla="*/ 683344 h 3729410"/>
              <a:gd name="T76" fmla="*/ 2421634 w 4191969"/>
              <a:gd name="T77" fmla="*/ 474935 h 3729410"/>
              <a:gd name="T78" fmla="*/ 2407917 w 4191969"/>
              <a:gd name="T79" fmla="*/ 257001 h 3729410"/>
              <a:gd name="T80" fmla="*/ 2212084 w 4191969"/>
              <a:gd name="T81" fmla="*/ 351110 h 3729410"/>
              <a:gd name="T82" fmla="*/ 2105027 w 4191969"/>
              <a:gd name="T83" fmla="*/ 549994 h 3729410"/>
              <a:gd name="T84" fmla="*/ 1879081 w 4191969"/>
              <a:gd name="T85" fmla="*/ 664294 h 3729410"/>
              <a:gd name="T86" fmla="*/ 1680197 w 4191969"/>
              <a:gd name="T87" fmla="*/ 484460 h 3729410"/>
              <a:gd name="T88" fmla="*/ 1500363 w 4191969"/>
              <a:gd name="T89" fmla="*/ 300434 h 3729410"/>
              <a:gd name="T90" fmla="*/ 1325862 w 4191969"/>
              <a:gd name="T91" fmla="*/ 195659 h 3729410"/>
              <a:gd name="T92" fmla="*/ 1264520 w 4191969"/>
              <a:gd name="T93" fmla="*/ 15825 h 3729410"/>
              <a:gd name="T94" fmla="*/ 0 w 4191969"/>
              <a:gd name="T95" fmla="*/ 0 h 3729410"/>
              <a:gd name="T96" fmla="*/ 4191969 w 4191969"/>
              <a:gd name="T97" fmla="*/ 3729410 h 3729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T94" t="T95" r="T96" b="T97"/>
            <a:pathLst>
              <a:path w="4191969" h="3729410">
                <a:moveTo>
                  <a:pt x="1202060" y="0"/>
                </a:moveTo>
                <a:lnTo>
                  <a:pt x="1048297" y="109932"/>
                </a:lnTo>
                <a:lnTo>
                  <a:pt x="901801" y="248045"/>
                </a:lnTo>
                <a:lnTo>
                  <a:pt x="751211" y="344535"/>
                </a:lnTo>
                <a:lnTo>
                  <a:pt x="568326" y="607142"/>
                </a:lnTo>
                <a:lnTo>
                  <a:pt x="435546" y="755449"/>
                </a:lnTo>
                <a:lnTo>
                  <a:pt x="0" y="1810148"/>
                </a:lnTo>
                <a:lnTo>
                  <a:pt x="79600" y="1877417"/>
                </a:lnTo>
                <a:lnTo>
                  <a:pt x="190477" y="1963142"/>
                </a:lnTo>
                <a:lnTo>
                  <a:pt x="296393" y="2043534"/>
                </a:lnTo>
                <a:lnTo>
                  <a:pt x="420218" y="2142976"/>
                </a:lnTo>
                <a:lnTo>
                  <a:pt x="529185" y="2266801"/>
                </a:lnTo>
                <a:lnTo>
                  <a:pt x="460600" y="2383011"/>
                </a:lnTo>
                <a:lnTo>
                  <a:pt x="355825" y="2496170"/>
                </a:lnTo>
                <a:lnTo>
                  <a:pt x="265908" y="2648570"/>
                </a:lnTo>
                <a:lnTo>
                  <a:pt x="380208" y="2685529"/>
                </a:lnTo>
                <a:lnTo>
                  <a:pt x="508225" y="2647429"/>
                </a:lnTo>
                <a:lnTo>
                  <a:pt x="693392" y="2695054"/>
                </a:lnTo>
                <a:lnTo>
                  <a:pt x="926604" y="2697882"/>
                </a:lnTo>
                <a:lnTo>
                  <a:pt x="1168647" y="2725567"/>
                </a:lnTo>
                <a:lnTo>
                  <a:pt x="1386063" y="2761729"/>
                </a:lnTo>
                <a:lnTo>
                  <a:pt x="1391396" y="2899271"/>
                </a:lnTo>
                <a:lnTo>
                  <a:pt x="1371205" y="3055863"/>
                </a:lnTo>
                <a:lnTo>
                  <a:pt x="1453879" y="3169022"/>
                </a:lnTo>
                <a:lnTo>
                  <a:pt x="1501504" y="3244080"/>
                </a:lnTo>
                <a:lnTo>
                  <a:pt x="1635623" y="3121396"/>
                </a:lnTo>
                <a:lnTo>
                  <a:pt x="1792215" y="3088629"/>
                </a:lnTo>
                <a:lnTo>
                  <a:pt x="1887465" y="3174354"/>
                </a:lnTo>
                <a:lnTo>
                  <a:pt x="1914899" y="3321421"/>
                </a:lnTo>
                <a:lnTo>
                  <a:pt x="1972049" y="3492871"/>
                </a:lnTo>
                <a:lnTo>
                  <a:pt x="2038724" y="3653655"/>
                </a:lnTo>
                <a:lnTo>
                  <a:pt x="2149203" y="3729410"/>
                </a:lnTo>
                <a:lnTo>
                  <a:pt x="2204841" y="3638796"/>
                </a:lnTo>
                <a:lnTo>
                  <a:pt x="2237608" y="3425054"/>
                </a:lnTo>
                <a:lnTo>
                  <a:pt x="2218558" y="3239887"/>
                </a:lnTo>
                <a:lnTo>
                  <a:pt x="2237608" y="3031478"/>
                </a:lnTo>
                <a:lnTo>
                  <a:pt x="2318000" y="2903461"/>
                </a:lnTo>
                <a:lnTo>
                  <a:pt x="2403725" y="2813544"/>
                </a:lnTo>
                <a:lnTo>
                  <a:pt x="2599010" y="2686276"/>
                </a:lnTo>
                <a:lnTo>
                  <a:pt x="2597846" y="2588467"/>
                </a:lnTo>
                <a:lnTo>
                  <a:pt x="2704431" y="2503312"/>
                </a:lnTo>
                <a:lnTo>
                  <a:pt x="2842542" y="2503340"/>
                </a:lnTo>
                <a:lnTo>
                  <a:pt x="2969420" y="2509786"/>
                </a:lnTo>
                <a:lnTo>
                  <a:pt x="3084961" y="2437778"/>
                </a:lnTo>
                <a:lnTo>
                  <a:pt x="3151065" y="2286519"/>
                </a:lnTo>
                <a:lnTo>
                  <a:pt x="3167831" y="2128885"/>
                </a:lnTo>
                <a:lnTo>
                  <a:pt x="3292799" y="2045343"/>
                </a:lnTo>
                <a:lnTo>
                  <a:pt x="3420245" y="1986382"/>
                </a:lnTo>
                <a:lnTo>
                  <a:pt x="3572273" y="1889797"/>
                </a:lnTo>
                <a:lnTo>
                  <a:pt x="3617121" y="1784446"/>
                </a:lnTo>
                <a:lnTo>
                  <a:pt x="3644182" y="1620141"/>
                </a:lnTo>
                <a:lnTo>
                  <a:pt x="3804966" y="1308098"/>
                </a:lnTo>
                <a:lnTo>
                  <a:pt x="3897835" y="1208656"/>
                </a:lnTo>
                <a:lnTo>
                  <a:pt x="3978227" y="1150265"/>
                </a:lnTo>
                <a:lnTo>
                  <a:pt x="4034137" y="1014535"/>
                </a:lnTo>
                <a:lnTo>
                  <a:pt x="3940127" y="925188"/>
                </a:lnTo>
                <a:lnTo>
                  <a:pt x="3835352" y="873941"/>
                </a:lnTo>
                <a:lnTo>
                  <a:pt x="3846688" y="762593"/>
                </a:lnTo>
                <a:lnTo>
                  <a:pt x="4061000" y="608953"/>
                </a:lnTo>
                <a:lnTo>
                  <a:pt x="4174159" y="509511"/>
                </a:lnTo>
                <a:lnTo>
                  <a:pt x="4191969" y="398163"/>
                </a:lnTo>
                <a:lnTo>
                  <a:pt x="4097290" y="340442"/>
                </a:lnTo>
                <a:lnTo>
                  <a:pt x="3981847" y="293763"/>
                </a:lnTo>
                <a:lnTo>
                  <a:pt x="3935364" y="171276"/>
                </a:lnTo>
                <a:lnTo>
                  <a:pt x="3801740" y="191072"/>
                </a:lnTo>
                <a:lnTo>
                  <a:pt x="3712097" y="233759"/>
                </a:lnTo>
                <a:lnTo>
                  <a:pt x="3702572" y="323676"/>
                </a:lnTo>
                <a:lnTo>
                  <a:pt x="3680471" y="398735"/>
                </a:lnTo>
                <a:lnTo>
                  <a:pt x="3509022" y="498177"/>
                </a:lnTo>
                <a:lnTo>
                  <a:pt x="3281563" y="578569"/>
                </a:lnTo>
                <a:lnTo>
                  <a:pt x="3110113" y="716111"/>
                </a:lnTo>
                <a:lnTo>
                  <a:pt x="3032003" y="866229"/>
                </a:lnTo>
                <a:lnTo>
                  <a:pt x="2943227" y="957287"/>
                </a:lnTo>
                <a:lnTo>
                  <a:pt x="2763393" y="924520"/>
                </a:lnTo>
                <a:lnTo>
                  <a:pt x="2625851" y="820886"/>
                </a:lnTo>
                <a:lnTo>
                  <a:pt x="2549651" y="683344"/>
                </a:lnTo>
                <a:lnTo>
                  <a:pt x="2511551" y="555327"/>
                </a:lnTo>
                <a:lnTo>
                  <a:pt x="2421634" y="474935"/>
                </a:lnTo>
                <a:lnTo>
                  <a:pt x="2393059" y="390351"/>
                </a:lnTo>
                <a:lnTo>
                  <a:pt x="2407917" y="257001"/>
                </a:lnTo>
                <a:lnTo>
                  <a:pt x="2251325" y="261193"/>
                </a:lnTo>
                <a:lnTo>
                  <a:pt x="2212084" y="351110"/>
                </a:lnTo>
                <a:lnTo>
                  <a:pt x="2162177" y="465410"/>
                </a:lnTo>
                <a:lnTo>
                  <a:pt x="2105027" y="549994"/>
                </a:lnTo>
                <a:lnTo>
                  <a:pt x="2015482" y="658961"/>
                </a:lnTo>
                <a:lnTo>
                  <a:pt x="1879081" y="664294"/>
                </a:lnTo>
                <a:lnTo>
                  <a:pt x="1751064" y="593427"/>
                </a:lnTo>
                <a:lnTo>
                  <a:pt x="1680197" y="484460"/>
                </a:lnTo>
                <a:lnTo>
                  <a:pt x="1567038" y="394543"/>
                </a:lnTo>
                <a:lnTo>
                  <a:pt x="1500363" y="300434"/>
                </a:lnTo>
                <a:lnTo>
                  <a:pt x="1467596" y="171276"/>
                </a:lnTo>
                <a:lnTo>
                  <a:pt x="1325862" y="195659"/>
                </a:lnTo>
                <a:lnTo>
                  <a:pt x="1278237" y="168225"/>
                </a:lnTo>
                <a:lnTo>
                  <a:pt x="1264520" y="15825"/>
                </a:lnTo>
                <a:lnTo>
                  <a:pt x="1202060" y="0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3" name="任意多边形 28">
            <a:extLst>
              <a:ext uri="{FF2B5EF4-FFF2-40B4-BE49-F238E27FC236}">
                <a16:creationId xmlns:a16="http://schemas.microsoft.com/office/drawing/2014/main" id="{41007D43-5EBB-7302-B522-EDE07F59C131}"/>
              </a:ext>
            </a:extLst>
          </p:cNvPr>
          <p:cNvSpPr>
            <a:spLocks/>
          </p:cNvSpPr>
          <p:nvPr/>
        </p:nvSpPr>
        <p:spPr bwMode="auto">
          <a:xfrm>
            <a:off x="8643647" y="3374607"/>
            <a:ext cx="795665" cy="497138"/>
          </a:xfrm>
          <a:custGeom>
            <a:avLst/>
            <a:gdLst>
              <a:gd name="T0" fmla="*/ 10 w 3282454"/>
              <a:gd name="T1" fmla="*/ 27 h 2033214"/>
              <a:gd name="T2" fmla="*/ 9 w 3282454"/>
              <a:gd name="T3" fmla="*/ 24 h 2033214"/>
              <a:gd name="T4" fmla="*/ 5 w 3282454"/>
              <a:gd name="T5" fmla="*/ 26 h 2033214"/>
              <a:gd name="T6" fmla="*/ 1 w 3282454"/>
              <a:gd name="T7" fmla="*/ 27 h 2033214"/>
              <a:gd name="T8" fmla="*/ 0 w 3282454"/>
              <a:gd name="T9" fmla="*/ 24 h 2033214"/>
              <a:gd name="T10" fmla="*/ 3 w 3282454"/>
              <a:gd name="T11" fmla="*/ 20 h 2033214"/>
              <a:gd name="T12" fmla="*/ 8 w 3282454"/>
              <a:gd name="T13" fmla="*/ 15 h 2033214"/>
              <a:gd name="T14" fmla="*/ 15 w 3282454"/>
              <a:gd name="T15" fmla="*/ 9 h 2033214"/>
              <a:gd name="T16" fmla="*/ 22 w 3282454"/>
              <a:gd name="T17" fmla="*/ 4 h 2033214"/>
              <a:gd name="T18" fmla="*/ 30 w 3282454"/>
              <a:gd name="T19" fmla="*/ 0 h 2033214"/>
              <a:gd name="T20" fmla="*/ 33 w 3282454"/>
              <a:gd name="T21" fmla="*/ 4 h 2033214"/>
              <a:gd name="T22" fmla="*/ 34 w 3282454"/>
              <a:gd name="T23" fmla="*/ 8 h 2033214"/>
              <a:gd name="T24" fmla="*/ 37 w 3282454"/>
              <a:gd name="T25" fmla="*/ 11 h 2033214"/>
              <a:gd name="T26" fmla="*/ 40 w 3282454"/>
              <a:gd name="T27" fmla="*/ 14 h 2033214"/>
              <a:gd name="T28" fmla="*/ 44 w 3282454"/>
              <a:gd name="T29" fmla="*/ 16 h 2033214"/>
              <a:gd name="T30" fmla="*/ 47 w 3282454"/>
              <a:gd name="T31" fmla="*/ 18 h 2033214"/>
              <a:gd name="T32" fmla="*/ 51 w 3282454"/>
              <a:gd name="T33" fmla="*/ 18 h 2033214"/>
              <a:gd name="T34" fmla="*/ 55 w 3282454"/>
              <a:gd name="T35" fmla="*/ 16 h 2033214"/>
              <a:gd name="T36" fmla="*/ 60 w 3282454"/>
              <a:gd name="T37" fmla="*/ 13 h 2033214"/>
              <a:gd name="T38" fmla="*/ 64 w 3282454"/>
              <a:gd name="T39" fmla="*/ 12 h 2033214"/>
              <a:gd name="T40" fmla="*/ 68 w 3282454"/>
              <a:gd name="T41" fmla="*/ 10 h 2033214"/>
              <a:gd name="T42" fmla="*/ 72 w 3282454"/>
              <a:gd name="T43" fmla="*/ 10 h 2033214"/>
              <a:gd name="T44" fmla="*/ 75 w 3282454"/>
              <a:gd name="T45" fmla="*/ 11 h 2033214"/>
              <a:gd name="T46" fmla="*/ 78 w 3282454"/>
              <a:gd name="T47" fmla="*/ 12 h 2033214"/>
              <a:gd name="T48" fmla="*/ 82 w 3282454"/>
              <a:gd name="T49" fmla="*/ 15 h 2033214"/>
              <a:gd name="T50" fmla="*/ 83 w 3282454"/>
              <a:gd name="T51" fmla="*/ 18 h 2033214"/>
              <a:gd name="T52" fmla="*/ 83 w 3282454"/>
              <a:gd name="T53" fmla="*/ 22 h 2033214"/>
              <a:gd name="T54" fmla="*/ 82 w 3282454"/>
              <a:gd name="T55" fmla="*/ 26 h 2033214"/>
              <a:gd name="T56" fmla="*/ 82 w 3282454"/>
              <a:gd name="T57" fmla="*/ 31 h 2033214"/>
              <a:gd name="T58" fmla="*/ 80 w 3282454"/>
              <a:gd name="T59" fmla="*/ 34 h 2033214"/>
              <a:gd name="T60" fmla="*/ 78 w 3282454"/>
              <a:gd name="T61" fmla="*/ 31 h 2033214"/>
              <a:gd name="T62" fmla="*/ 75 w 3282454"/>
              <a:gd name="T63" fmla="*/ 32 h 2033214"/>
              <a:gd name="T64" fmla="*/ 73 w 3282454"/>
              <a:gd name="T65" fmla="*/ 33 h 2033214"/>
              <a:gd name="T66" fmla="*/ 73 w 3282454"/>
              <a:gd name="T67" fmla="*/ 35 h 2033214"/>
              <a:gd name="T68" fmla="*/ 72 w 3282454"/>
              <a:gd name="T69" fmla="*/ 37 h 2033214"/>
              <a:gd name="T70" fmla="*/ 68 w 3282454"/>
              <a:gd name="T71" fmla="*/ 40 h 2033214"/>
              <a:gd name="T72" fmla="*/ 62 w 3282454"/>
              <a:gd name="T73" fmla="*/ 42 h 2033214"/>
              <a:gd name="T74" fmla="*/ 58 w 3282454"/>
              <a:gd name="T75" fmla="*/ 45 h 2033214"/>
              <a:gd name="T76" fmla="*/ 56 w 3282454"/>
              <a:gd name="T77" fmla="*/ 49 h 2033214"/>
              <a:gd name="T78" fmla="*/ 53 w 3282454"/>
              <a:gd name="T79" fmla="*/ 51 h 2033214"/>
              <a:gd name="T80" fmla="*/ 49 w 3282454"/>
              <a:gd name="T81" fmla="*/ 50 h 2033214"/>
              <a:gd name="T82" fmla="*/ 45 w 3282454"/>
              <a:gd name="T83" fmla="*/ 48 h 2033214"/>
              <a:gd name="T84" fmla="*/ 44 w 3282454"/>
              <a:gd name="T85" fmla="*/ 44 h 2033214"/>
              <a:gd name="T86" fmla="*/ 43 w 3282454"/>
              <a:gd name="T87" fmla="*/ 41 h 2033214"/>
              <a:gd name="T88" fmla="*/ 40 w 3282454"/>
              <a:gd name="T89" fmla="*/ 39 h 2033214"/>
              <a:gd name="T90" fmla="*/ 40 w 3282454"/>
              <a:gd name="T91" fmla="*/ 37 h 2033214"/>
              <a:gd name="T92" fmla="*/ 40 w 3282454"/>
              <a:gd name="T93" fmla="*/ 34 h 2033214"/>
              <a:gd name="T94" fmla="*/ 36 w 3282454"/>
              <a:gd name="T95" fmla="*/ 34 h 2033214"/>
              <a:gd name="T96" fmla="*/ 35 w 3282454"/>
              <a:gd name="T97" fmla="*/ 36 h 2033214"/>
              <a:gd name="T98" fmla="*/ 34 w 3282454"/>
              <a:gd name="T99" fmla="*/ 39 h 2033214"/>
              <a:gd name="T100" fmla="*/ 32 w 3282454"/>
              <a:gd name="T101" fmla="*/ 41 h 2033214"/>
              <a:gd name="T102" fmla="*/ 30 w 3282454"/>
              <a:gd name="T103" fmla="*/ 44 h 2033214"/>
              <a:gd name="T104" fmla="*/ 27 w 3282454"/>
              <a:gd name="T105" fmla="*/ 44 h 2033214"/>
              <a:gd name="T106" fmla="*/ 23 w 3282454"/>
              <a:gd name="T107" fmla="*/ 42 h 2033214"/>
              <a:gd name="T108" fmla="*/ 22 w 3282454"/>
              <a:gd name="T109" fmla="*/ 39 h 2033214"/>
              <a:gd name="T110" fmla="*/ 19 w 3282454"/>
              <a:gd name="T111" fmla="*/ 37 h 2033214"/>
              <a:gd name="T112" fmla="*/ 17 w 3282454"/>
              <a:gd name="T113" fmla="*/ 35 h 2033214"/>
              <a:gd name="T114" fmla="*/ 16 w 3282454"/>
              <a:gd name="T115" fmla="*/ 31 h 2033214"/>
              <a:gd name="T116" fmla="*/ 13 w 3282454"/>
              <a:gd name="T117" fmla="*/ 32 h 2033214"/>
              <a:gd name="T118" fmla="*/ 11 w 3282454"/>
              <a:gd name="T119" fmla="*/ 31 h 2033214"/>
              <a:gd name="T120" fmla="*/ 11 w 3282454"/>
              <a:gd name="T121" fmla="*/ 27 h 2033214"/>
              <a:gd name="T122" fmla="*/ 10 w 3282454"/>
              <a:gd name="T123" fmla="*/ 27 h 203321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282454"/>
              <a:gd name="T187" fmla="*/ 0 h 2033214"/>
              <a:gd name="T188" fmla="*/ 3282454 w 3282454"/>
              <a:gd name="T189" fmla="*/ 2033214 h 2033214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282454" h="2033214">
                <a:moveTo>
                  <a:pt x="378841" y="1075927"/>
                </a:moveTo>
                <a:lnTo>
                  <a:pt x="350714" y="947067"/>
                </a:lnTo>
                <a:lnTo>
                  <a:pt x="191740" y="1020886"/>
                </a:lnTo>
                <a:lnTo>
                  <a:pt x="45442" y="1052884"/>
                </a:lnTo>
                <a:lnTo>
                  <a:pt x="0" y="971450"/>
                </a:lnTo>
                <a:lnTo>
                  <a:pt x="101253" y="805333"/>
                </a:lnTo>
                <a:lnTo>
                  <a:pt x="313854" y="603399"/>
                </a:lnTo>
                <a:lnTo>
                  <a:pt x="598463" y="364033"/>
                </a:lnTo>
                <a:lnTo>
                  <a:pt x="871835" y="145528"/>
                </a:lnTo>
                <a:lnTo>
                  <a:pt x="1196081" y="0"/>
                </a:lnTo>
                <a:lnTo>
                  <a:pt x="1288654" y="168101"/>
                </a:lnTo>
                <a:lnTo>
                  <a:pt x="1347043" y="313357"/>
                </a:lnTo>
                <a:lnTo>
                  <a:pt x="1472108" y="453951"/>
                </a:lnTo>
                <a:lnTo>
                  <a:pt x="1595364" y="539105"/>
                </a:lnTo>
                <a:lnTo>
                  <a:pt x="1763291" y="631403"/>
                </a:lnTo>
                <a:lnTo>
                  <a:pt x="1877316" y="720352"/>
                </a:lnTo>
                <a:lnTo>
                  <a:pt x="2018184" y="697508"/>
                </a:lnTo>
                <a:lnTo>
                  <a:pt x="2200399" y="648071"/>
                </a:lnTo>
                <a:lnTo>
                  <a:pt x="2362994" y="515293"/>
                </a:lnTo>
                <a:lnTo>
                  <a:pt x="2538066" y="461094"/>
                </a:lnTo>
                <a:lnTo>
                  <a:pt x="2690564" y="386705"/>
                </a:lnTo>
                <a:lnTo>
                  <a:pt x="2852489" y="414039"/>
                </a:lnTo>
                <a:lnTo>
                  <a:pt x="2992413" y="418231"/>
                </a:lnTo>
                <a:lnTo>
                  <a:pt x="3098596" y="477917"/>
                </a:lnTo>
                <a:lnTo>
                  <a:pt x="3269309" y="590352"/>
                </a:lnTo>
                <a:lnTo>
                  <a:pt x="3282454" y="730274"/>
                </a:lnTo>
                <a:lnTo>
                  <a:pt x="3275310" y="874390"/>
                </a:lnTo>
                <a:lnTo>
                  <a:pt x="3237211" y="1045269"/>
                </a:lnTo>
                <a:lnTo>
                  <a:pt x="3233018" y="1212626"/>
                </a:lnTo>
                <a:lnTo>
                  <a:pt x="3158628" y="1369690"/>
                </a:lnTo>
                <a:lnTo>
                  <a:pt x="3112145" y="1247203"/>
                </a:lnTo>
                <a:lnTo>
                  <a:pt x="2978521" y="1266999"/>
                </a:lnTo>
                <a:lnTo>
                  <a:pt x="2888878" y="1309686"/>
                </a:lnTo>
                <a:lnTo>
                  <a:pt x="2879353" y="1399603"/>
                </a:lnTo>
                <a:lnTo>
                  <a:pt x="2857252" y="1474662"/>
                </a:lnTo>
                <a:lnTo>
                  <a:pt x="2685803" y="1574104"/>
                </a:lnTo>
                <a:lnTo>
                  <a:pt x="2458344" y="1654496"/>
                </a:lnTo>
                <a:lnTo>
                  <a:pt x="2286894" y="1792038"/>
                </a:lnTo>
                <a:lnTo>
                  <a:pt x="2208784" y="1942156"/>
                </a:lnTo>
                <a:lnTo>
                  <a:pt x="2120008" y="2033214"/>
                </a:lnTo>
                <a:lnTo>
                  <a:pt x="1940174" y="2000447"/>
                </a:lnTo>
                <a:lnTo>
                  <a:pt x="1802632" y="1896813"/>
                </a:lnTo>
                <a:lnTo>
                  <a:pt x="1726432" y="1759271"/>
                </a:lnTo>
                <a:lnTo>
                  <a:pt x="1688332" y="1631254"/>
                </a:lnTo>
                <a:lnTo>
                  <a:pt x="1598415" y="1550862"/>
                </a:lnTo>
                <a:lnTo>
                  <a:pt x="1569840" y="1466278"/>
                </a:lnTo>
                <a:lnTo>
                  <a:pt x="1584698" y="1332928"/>
                </a:lnTo>
                <a:lnTo>
                  <a:pt x="1428106" y="1337120"/>
                </a:lnTo>
                <a:lnTo>
                  <a:pt x="1388865" y="1427037"/>
                </a:lnTo>
                <a:lnTo>
                  <a:pt x="1338958" y="1541337"/>
                </a:lnTo>
                <a:lnTo>
                  <a:pt x="1281808" y="1625921"/>
                </a:lnTo>
                <a:lnTo>
                  <a:pt x="1192263" y="1734888"/>
                </a:lnTo>
                <a:lnTo>
                  <a:pt x="1055862" y="1740221"/>
                </a:lnTo>
                <a:lnTo>
                  <a:pt x="927845" y="1669354"/>
                </a:lnTo>
                <a:lnTo>
                  <a:pt x="856978" y="1560387"/>
                </a:lnTo>
                <a:lnTo>
                  <a:pt x="743819" y="1470470"/>
                </a:lnTo>
                <a:lnTo>
                  <a:pt x="677144" y="1376361"/>
                </a:lnTo>
                <a:lnTo>
                  <a:pt x="644377" y="1247203"/>
                </a:lnTo>
                <a:lnTo>
                  <a:pt x="502643" y="1271586"/>
                </a:lnTo>
                <a:lnTo>
                  <a:pt x="455018" y="1244152"/>
                </a:lnTo>
                <a:lnTo>
                  <a:pt x="441301" y="1091752"/>
                </a:lnTo>
                <a:lnTo>
                  <a:pt x="378841" y="1075927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4" name="任意多边形 29">
            <a:extLst>
              <a:ext uri="{FF2B5EF4-FFF2-40B4-BE49-F238E27FC236}">
                <a16:creationId xmlns:a16="http://schemas.microsoft.com/office/drawing/2014/main" id="{25B8C77E-BBAB-F0A4-3C3A-B37875BED01D}"/>
              </a:ext>
            </a:extLst>
          </p:cNvPr>
          <p:cNvSpPr>
            <a:spLocks/>
          </p:cNvSpPr>
          <p:nvPr/>
        </p:nvSpPr>
        <p:spPr bwMode="auto">
          <a:xfrm>
            <a:off x="8684007" y="4295089"/>
            <a:ext cx="816807" cy="1353536"/>
          </a:xfrm>
          <a:custGeom>
            <a:avLst/>
            <a:gdLst>
              <a:gd name="T0" fmla="*/ 1420615 w 3374526"/>
              <a:gd name="T1" fmla="*/ 125510 h 5530678"/>
              <a:gd name="T2" fmla="*/ 1249164 w 3374526"/>
              <a:gd name="T3" fmla="*/ 348305 h 5530678"/>
              <a:gd name="T4" fmla="*/ 1250876 w 3374526"/>
              <a:gd name="T5" fmla="*/ 744262 h 5530678"/>
              <a:gd name="T6" fmla="*/ 1159966 w 3374526"/>
              <a:gd name="T7" fmla="*/ 1045294 h 5530678"/>
              <a:gd name="T8" fmla="*/ 893813 w 3374526"/>
              <a:gd name="T9" fmla="*/ 1315514 h 5530678"/>
              <a:gd name="T10" fmla="*/ 940297 w 3374526"/>
              <a:gd name="T11" fmla="*/ 1603298 h 5530678"/>
              <a:gd name="T12" fmla="*/ 1012181 w 3374526"/>
              <a:gd name="T13" fmla="*/ 1865558 h 5530678"/>
              <a:gd name="T14" fmla="*/ 1024881 w 3374526"/>
              <a:gd name="T15" fmla="*/ 2178742 h 5530678"/>
              <a:gd name="T16" fmla="*/ 1020689 w 3374526"/>
              <a:gd name="T17" fmla="*/ 2491926 h 5530678"/>
              <a:gd name="T18" fmla="*/ 1012181 w 3374526"/>
              <a:gd name="T19" fmla="*/ 2783902 h 5530678"/>
              <a:gd name="T20" fmla="*/ 1109589 w 3374526"/>
              <a:gd name="T21" fmla="*/ 3084262 h 5530678"/>
              <a:gd name="T22" fmla="*/ 1080245 w 3374526"/>
              <a:gd name="T23" fmla="*/ 3617290 h 5530678"/>
              <a:gd name="T24" fmla="*/ 826121 w 3374526"/>
              <a:gd name="T25" fmla="*/ 3875234 h 5530678"/>
              <a:gd name="T26" fmla="*/ 525637 w 3374526"/>
              <a:gd name="T27" fmla="*/ 3815926 h 5530678"/>
              <a:gd name="T28" fmla="*/ 373237 w 3374526"/>
              <a:gd name="T29" fmla="*/ 4091010 h 5530678"/>
              <a:gd name="T30" fmla="*/ 182861 w 3374526"/>
              <a:gd name="T31" fmla="*/ 4476078 h 5530678"/>
              <a:gd name="T32" fmla="*/ 0 w 3374526"/>
              <a:gd name="T33" fmla="*/ 4766466 h 5530678"/>
              <a:gd name="T34" fmla="*/ 133101 w 3374526"/>
              <a:gd name="T35" fmla="*/ 5044478 h 5530678"/>
              <a:gd name="T36" fmla="*/ 438000 w 3374526"/>
              <a:gd name="T37" fmla="*/ 5261271 h 5530678"/>
              <a:gd name="T38" fmla="*/ 680987 w 3374526"/>
              <a:gd name="T39" fmla="*/ 5453011 h 5530678"/>
              <a:gd name="T40" fmla="*/ 1087709 w 3374526"/>
              <a:gd name="T41" fmla="*/ 5483397 h 5530678"/>
              <a:gd name="T42" fmla="*/ 1458714 w 3374526"/>
              <a:gd name="T43" fmla="*/ 5386907 h 5530678"/>
              <a:gd name="T44" fmla="*/ 1838002 w 3374526"/>
              <a:gd name="T45" fmla="*/ 5037904 h 5530678"/>
              <a:gd name="T46" fmla="*/ 1698178 w 3374526"/>
              <a:gd name="T47" fmla="*/ 4696145 h 5530678"/>
              <a:gd name="T48" fmla="*/ 1940594 w 3374526"/>
              <a:gd name="T49" fmla="*/ 4320950 h 5530678"/>
              <a:gd name="T50" fmla="*/ 2304355 w 3374526"/>
              <a:gd name="T51" fmla="*/ 4174453 h 5530678"/>
              <a:gd name="T52" fmla="*/ 2616968 w 3374526"/>
              <a:gd name="T53" fmla="*/ 3957090 h 5530678"/>
              <a:gd name="T54" fmla="*/ 2732459 w 3374526"/>
              <a:gd name="T55" fmla="*/ 3757016 h 5530678"/>
              <a:gd name="T56" fmla="*/ 2616398 w 3374526"/>
              <a:gd name="T57" fmla="*/ 3559892 h 5530678"/>
              <a:gd name="T58" fmla="*/ 2558107 w 3374526"/>
              <a:gd name="T59" fmla="*/ 3198414 h 5530678"/>
              <a:gd name="T60" fmla="*/ 2714128 w 3374526"/>
              <a:gd name="T61" fmla="*/ 2867891 h 5530678"/>
              <a:gd name="T62" fmla="*/ 2954635 w 3374526"/>
              <a:gd name="T63" fmla="*/ 2443830 h 5530678"/>
              <a:gd name="T64" fmla="*/ 2975594 w 3374526"/>
              <a:gd name="T65" fmla="*/ 1925759 h 5530678"/>
              <a:gd name="T66" fmla="*/ 3374526 w 3374526"/>
              <a:gd name="T67" fmla="*/ 1473742 h 5530678"/>
              <a:gd name="T68" fmla="*/ 3005882 w 3374526"/>
              <a:gd name="T69" fmla="*/ 1538657 h 5530678"/>
              <a:gd name="T70" fmla="*/ 2676600 w 3374526"/>
              <a:gd name="T71" fmla="*/ 1434453 h 5530678"/>
              <a:gd name="T72" fmla="*/ 2538388 w 3374526"/>
              <a:gd name="T73" fmla="*/ 1202802 h 5530678"/>
              <a:gd name="T74" fmla="*/ 2312641 w 3374526"/>
              <a:gd name="T75" fmla="*/ 805034 h 5530678"/>
              <a:gd name="T76" fmla="*/ 1923827 w 3374526"/>
              <a:gd name="T77" fmla="*/ 524518 h 5530678"/>
              <a:gd name="T78" fmla="*/ 1886868 w 3374526"/>
              <a:gd name="T79" fmla="*/ 226191 h 5530678"/>
              <a:gd name="T80" fmla="*/ 1611311 w 3374526"/>
              <a:gd name="T81" fmla="*/ 0 h 5530678"/>
              <a:gd name="T82" fmla="*/ 0 w 3374526"/>
              <a:gd name="T83" fmla="*/ 0 h 5530678"/>
              <a:gd name="T84" fmla="*/ 3374526 w 3374526"/>
              <a:gd name="T85" fmla="*/ 5530678 h 5530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T82" t="T83" r="T84" b="T85"/>
            <a:pathLst>
              <a:path w="3374526" h="5530678">
                <a:moveTo>
                  <a:pt x="1611311" y="0"/>
                </a:moveTo>
                <a:lnTo>
                  <a:pt x="1420615" y="125510"/>
                </a:lnTo>
                <a:lnTo>
                  <a:pt x="1330127" y="214855"/>
                </a:lnTo>
                <a:lnTo>
                  <a:pt x="1249164" y="348305"/>
                </a:lnTo>
                <a:lnTo>
                  <a:pt x="1230186" y="569713"/>
                </a:lnTo>
                <a:lnTo>
                  <a:pt x="1250876" y="744262"/>
                </a:lnTo>
                <a:lnTo>
                  <a:pt x="1218108" y="950290"/>
                </a:lnTo>
                <a:lnTo>
                  <a:pt x="1159966" y="1045294"/>
                </a:lnTo>
                <a:lnTo>
                  <a:pt x="961505" y="1158922"/>
                </a:lnTo>
                <a:lnTo>
                  <a:pt x="893813" y="1315514"/>
                </a:lnTo>
                <a:lnTo>
                  <a:pt x="872605" y="1484806"/>
                </a:lnTo>
                <a:lnTo>
                  <a:pt x="940297" y="1603298"/>
                </a:lnTo>
                <a:lnTo>
                  <a:pt x="1050405" y="1725982"/>
                </a:lnTo>
                <a:lnTo>
                  <a:pt x="1012181" y="1865558"/>
                </a:lnTo>
                <a:lnTo>
                  <a:pt x="986781" y="2022150"/>
                </a:lnTo>
                <a:lnTo>
                  <a:pt x="1024881" y="2178742"/>
                </a:lnTo>
                <a:lnTo>
                  <a:pt x="1071489" y="2326826"/>
                </a:lnTo>
                <a:lnTo>
                  <a:pt x="1020689" y="2491926"/>
                </a:lnTo>
                <a:lnTo>
                  <a:pt x="969889" y="2631502"/>
                </a:lnTo>
                <a:lnTo>
                  <a:pt x="1012181" y="2783902"/>
                </a:lnTo>
                <a:lnTo>
                  <a:pt x="1139181" y="2881186"/>
                </a:lnTo>
                <a:lnTo>
                  <a:pt x="1109589" y="3084262"/>
                </a:lnTo>
                <a:lnTo>
                  <a:pt x="1092697" y="3342206"/>
                </a:lnTo>
                <a:lnTo>
                  <a:pt x="1080245" y="3617290"/>
                </a:lnTo>
                <a:lnTo>
                  <a:pt x="982713" y="3760934"/>
                </a:lnTo>
                <a:lnTo>
                  <a:pt x="826121" y="3875234"/>
                </a:lnTo>
                <a:lnTo>
                  <a:pt x="720329" y="3824434"/>
                </a:lnTo>
                <a:lnTo>
                  <a:pt x="525637" y="3815926"/>
                </a:lnTo>
                <a:lnTo>
                  <a:pt x="424037" y="3947118"/>
                </a:lnTo>
                <a:lnTo>
                  <a:pt x="373237" y="4091010"/>
                </a:lnTo>
                <a:lnTo>
                  <a:pt x="314053" y="4264494"/>
                </a:lnTo>
                <a:lnTo>
                  <a:pt x="182861" y="4476078"/>
                </a:lnTo>
                <a:lnTo>
                  <a:pt x="81509" y="4679154"/>
                </a:lnTo>
                <a:lnTo>
                  <a:pt x="0" y="4766466"/>
                </a:lnTo>
                <a:cubicBezTo>
                  <a:pt x="711" y="4821036"/>
                  <a:pt x="1421" y="4875607"/>
                  <a:pt x="2132" y="4930177"/>
                </a:cubicBezTo>
                <a:lnTo>
                  <a:pt x="133101" y="5044478"/>
                </a:lnTo>
                <a:lnTo>
                  <a:pt x="296837" y="5095725"/>
                </a:lnTo>
                <a:lnTo>
                  <a:pt x="438000" y="5261271"/>
                </a:lnTo>
                <a:lnTo>
                  <a:pt x="541064" y="5399954"/>
                </a:lnTo>
                <a:lnTo>
                  <a:pt x="680987" y="5453011"/>
                </a:lnTo>
                <a:lnTo>
                  <a:pt x="861962" y="5405386"/>
                </a:lnTo>
                <a:lnTo>
                  <a:pt x="1087709" y="5483397"/>
                </a:lnTo>
                <a:lnTo>
                  <a:pt x="1306114" y="5530678"/>
                </a:lnTo>
                <a:lnTo>
                  <a:pt x="1458714" y="5386907"/>
                </a:lnTo>
                <a:lnTo>
                  <a:pt x="1529580" y="5122588"/>
                </a:lnTo>
                <a:lnTo>
                  <a:pt x="1838002" y="5037904"/>
                </a:lnTo>
                <a:lnTo>
                  <a:pt x="1753517" y="4883124"/>
                </a:lnTo>
                <a:lnTo>
                  <a:pt x="1698178" y="4696145"/>
                </a:lnTo>
                <a:lnTo>
                  <a:pt x="1817811" y="4472208"/>
                </a:lnTo>
                <a:lnTo>
                  <a:pt x="1940594" y="4320950"/>
                </a:lnTo>
                <a:lnTo>
                  <a:pt x="2077467" y="4316758"/>
                </a:lnTo>
                <a:lnTo>
                  <a:pt x="2304355" y="4174453"/>
                </a:lnTo>
                <a:lnTo>
                  <a:pt x="2504380" y="4118444"/>
                </a:lnTo>
                <a:lnTo>
                  <a:pt x="2616968" y="3957090"/>
                </a:lnTo>
                <a:lnTo>
                  <a:pt x="2582489" y="3821929"/>
                </a:lnTo>
                <a:lnTo>
                  <a:pt x="2732459" y="3757016"/>
                </a:lnTo>
                <a:lnTo>
                  <a:pt x="2720602" y="3630759"/>
                </a:lnTo>
                <a:lnTo>
                  <a:pt x="2616398" y="3559892"/>
                </a:lnTo>
                <a:lnTo>
                  <a:pt x="2497335" y="3444352"/>
                </a:lnTo>
                <a:lnTo>
                  <a:pt x="2558107" y="3198414"/>
                </a:lnTo>
                <a:lnTo>
                  <a:pt x="2684884" y="3083444"/>
                </a:lnTo>
                <a:lnTo>
                  <a:pt x="2714128" y="2867891"/>
                </a:lnTo>
                <a:lnTo>
                  <a:pt x="2833761" y="2607665"/>
                </a:lnTo>
                <a:lnTo>
                  <a:pt x="2954635" y="2443830"/>
                </a:lnTo>
                <a:lnTo>
                  <a:pt x="2908821" y="2259234"/>
                </a:lnTo>
                <a:lnTo>
                  <a:pt x="2975594" y="1925759"/>
                </a:lnTo>
                <a:lnTo>
                  <a:pt x="3135708" y="1774500"/>
                </a:lnTo>
                <a:lnTo>
                  <a:pt x="3374526" y="1473742"/>
                </a:lnTo>
                <a:lnTo>
                  <a:pt x="3169048" y="1495225"/>
                </a:lnTo>
                <a:lnTo>
                  <a:pt x="3005882" y="1538657"/>
                </a:lnTo>
                <a:lnTo>
                  <a:pt x="2852812" y="1438645"/>
                </a:lnTo>
                <a:lnTo>
                  <a:pt x="2676600" y="1434453"/>
                </a:lnTo>
                <a:lnTo>
                  <a:pt x="2590179" y="1366215"/>
                </a:lnTo>
                <a:lnTo>
                  <a:pt x="2538388" y="1202802"/>
                </a:lnTo>
                <a:lnTo>
                  <a:pt x="2436565" y="994393"/>
                </a:lnTo>
                <a:lnTo>
                  <a:pt x="2312641" y="805034"/>
                </a:lnTo>
                <a:lnTo>
                  <a:pt x="1992312" y="663200"/>
                </a:lnTo>
                <a:lnTo>
                  <a:pt x="1923827" y="524518"/>
                </a:lnTo>
                <a:lnTo>
                  <a:pt x="1892870" y="396501"/>
                </a:lnTo>
                <a:lnTo>
                  <a:pt x="1886868" y="226191"/>
                </a:lnTo>
                <a:lnTo>
                  <a:pt x="1706463" y="118366"/>
                </a:lnTo>
                <a:lnTo>
                  <a:pt x="161131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5" name="任意多边形 30">
            <a:extLst>
              <a:ext uri="{FF2B5EF4-FFF2-40B4-BE49-F238E27FC236}">
                <a16:creationId xmlns:a16="http://schemas.microsoft.com/office/drawing/2014/main" id="{E5F22A29-1506-8B9B-0CC6-ECB7CD570D2F}"/>
              </a:ext>
            </a:extLst>
          </p:cNvPr>
          <p:cNvSpPr>
            <a:spLocks/>
          </p:cNvSpPr>
          <p:nvPr/>
        </p:nvSpPr>
        <p:spPr bwMode="auto">
          <a:xfrm>
            <a:off x="7842217" y="4297031"/>
            <a:ext cx="1122388" cy="1165167"/>
          </a:xfrm>
          <a:custGeom>
            <a:avLst/>
            <a:gdLst>
              <a:gd name="T0" fmla="*/ 3996458 w 4640979"/>
              <a:gd name="T1" fmla="*/ 547639 h 4758060"/>
              <a:gd name="T2" fmla="*/ 4292005 w 4640979"/>
              <a:gd name="T3" fmla="*/ 394471 h 4758060"/>
              <a:gd name="T4" fmla="*/ 4410324 w 4640979"/>
              <a:gd name="T5" fmla="*/ 634033 h 4758060"/>
              <a:gd name="T6" fmla="*/ 4531198 w 4640979"/>
              <a:gd name="T7" fmla="*/ 959123 h 4758060"/>
              <a:gd name="T8" fmla="*/ 4442518 w 4640979"/>
              <a:gd name="T9" fmla="*/ 1150516 h 4758060"/>
              <a:gd name="T10" fmla="*/ 4353618 w 4640979"/>
              <a:gd name="T11" fmla="*/ 1476400 h 4758060"/>
              <a:gd name="T12" fmla="*/ 4531418 w 4640979"/>
              <a:gd name="T13" fmla="*/ 1717576 h 4758060"/>
              <a:gd name="T14" fmla="*/ 4467794 w 4640979"/>
              <a:gd name="T15" fmla="*/ 2013744 h 4758060"/>
              <a:gd name="T16" fmla="*/ 4552502 w 4640979"/>
              <a:gd name="T17" fmla="*/ 2318420 h 4758060"/>
              <a:gd name="T18" fmla="*/ 4450902 w 4640979"/>
              <a:gd name="T19" fmla="*/ 2623096 h 4758060"/>
              <a:gd name="T20" fmla="*/ 4620194 w 4640979"/>
              <a:gd name="T21" fmla="*/ 2872780 h 4758060"/>
              <a:gd name="T22" fmla="*/ 4573710 w 4640979"/>
              <a:gd name="T23" fmla="*/ 3333800 h 4758060"/>
              <a:gd name="T24" fmla="*/ 4463726 w 4640979"/>
              <a:gd name="T25" fmla="*/ 3752528 h 4758060"/>
              <a:gd name="T26" fmla="*/ 4201342 w 4640979"/>
              <a:gd name="T27" fmla="*/ 3816028 h 4758060"/>
              <a:gd name="T28" fmla="*/ 3905050 w 4640979"/>
              <a:gd name="T29" fmla="*/ 3938712 h 4758060"/>
              <a:gd name="T30" fmla="*/ 3795066 w 4640979"/>
              <a:gd name="T31" fmla="*/ 4256088 h 4758060"/>
              <a:gd name="T32" fmla="*/ 3562522 w 4640979"/>
              <a:gd name="T33" fmla="*/ 4670748 h 4758060"/>
              <a:gd name="T34" fmla="*/ 3397568 w 4640979"/>
              <a:gd name="T35" fmla="*/ 4604624 h 4758060"/>
              <a:gd name="T36" fmla="*/ 3240955 w 4640979"/>
              <a:gd name="T37" fmla="*/ 4298132 h 4758060"/>
              <a:gd name="T38" fmla="*/ 3317155 w 4640979"/>
              <a:gd name="T39" fmla="*/ 4086548 h 4758060"/>
              <a:gd name="T40" fmla="*/ 3114079 w 4640979"/>
              <a:gd name="T41" fmla="*/ 3913064 h 4758060"/>
              <a:gd name="T42" fmla="*/ 2813595 w 4640979"/>
              <a:gd name="T43" fmla="*/ 3654872 h 4758060"/>
              <a:gd name="T44" fmla="*/ 2458119 w 4640979"/>
              <a:gd name="T45" fmla="*/ 3786064 h 4758060"/>
              <a:gd name="T46" fmla="*/ 2052091 w 4640979"/>
              <a:gd name="T47" fmla="*/ 3638228 h 4758060"/>
              <a:gd name="T48" fmla="*/ 1738907 w 4640979"/>
              <a:gd name="T49" fmla="*/ 3536628 h 4758060"/>
              <a:gd name="T50" fmla="*/ 1451247 w 4640979"/>
              <a:gd name="T51" fmla="*/ 3295452 h 4758060"/>
              <a:gd name="T52" fmla="*/ 1150887 w 4640979"/>
              <a:gd name="T53" fmla="*/ 3172768 h 4758060"/>
              <a:gd name="T54" fmla="*/ 956319 w 4640979"/>
              <a:gd name="T55" fmla="*/ 3341936 h 4758060"/>
              <a:gd name="T56" fmla="*/ 651643 w 4640979"/>
              <a:gd name="T57" fmla="*/ 3608512 h 4758060"/>
              <a:gd name="T58" fmla="*/ 357334 w 4640979"/>
              <a:gd name="T59" fmla="*/ 3778896 h 4758060"/>
              <a:gd name="T60" fmla="*/ 71884 w 4640979"/>
              <a:gd name="T61" fmla="*/ 3591744 h 4758060"/>
              <a:gd name="T62" fmla="*/ 207268 w 4640979"/>
              <a:gd name="T63" fmla="*/ 3270300 h 4758060"/>
              <a:gd name="T64" fmla="*/ 376436 w 4640979"/>
              <a:gd name="T65" fmla="*/ 2830240 h 4758060"/>
              <a:gd name="T66" fmla="*/ 33660 w 4640979"/>
              <a:gd name="T67" fmla="*/ 2872656 h 4758060"/>
              <a:gd name="T68" fmla="*/ 4192 w 4640979"/>
              <a:gd name="T69" fmla="*/ 2508672 h 4758060"/>
              <a:gd name="T70" fmla="*/ 156592 w 4640979"/>
              <a:gd name="T71" fmla="*/ 2161704 h 4758060"/>
              <a:gd name="T72" fmla="*/ 444252 w 4640979"/>
              <a:gd name="T73" fmla="*/ 2191420 h 4758060"/>
              <a:gd name="T74" fmla="*/ 740420 w 4640979"/>
              <a:gd name="T75" fmla="*/ 2102520 h 4758060"/>
              <a:gd name="T76" fmla="*/ 1070496 w 4640979"/>
              <a:gd name="T77" fmla="*/ 1861344 h 4758060"/>
              <a:gd name="T78" fmla="*/ 1607716 w 4640979"/>
              <a:gd name="T79" fmla="*/ 1709192 h 4758060"/>
              <a:gd name="T80" fmla="*/ 2187228 w 4640979"/>
              <a:gd name="T81" fmla="*/ 1679848 h 4758060"/>
              <a:gd name="T82" fmla="*/ 2631604 w 4640979"/>
              <a:gd name="T83" fmla="*/ 1645940 h 4758060"/>
              <a:gd name="T84" fmla="*/ 2893988 w 4640979"/>
              <a:gd name="T85" fmla="*/ 1413148 h 4758060"/>
              <a:gd name="T86" fmla="*/ 3144117 w 4640979"/>
              <a:gd name="T87" fmla="*/ 1722688 h 4758060"/>
              <a:gd name="T88" fmla="*/ 3469556 w 4640979"/>
              <a:gd name="T89" fmla="*/ 1738784 h 4758060"/>
              <a:gd name="T90" fmla="*/ 3634532 w 4640979"/>
              <a:gd name="T91" fmla="*/ 1455068 h 4758060"/>
              <a:gd name="T92" fmla="*/ 3710608 w 4640979"/>
              <a:gd name="T93" fmla="*/ 1285900 h 4758060"/>
              <a:gd name="T94" fmla="*/ 3664124 w 4640979"/>
              <a:gd name="T95" fmla="*/ 997992 h 4758060"/>
              <a:gd name="T96" fmla="*/ 3393232 w 4640979"/>
              <a:gd name="T97" fmla="*/ 722908 h 4758060"/>
              <a:gd name="T98" fmla="*/ 3507532 w 4640979"/>
              <a:gd name="T99" fmla="*/ 401340 h 4758060"/>
              <a:gd name="T100" fmla="*/ 3421085 w 4640979"/>
              <a:gd name="T101" fmla="*/ 0 h 4758060"/>
              <a:gd name="T102" fmla="*/ 3881239 w 4640979"/>
              <a:gd name="T103" fmla="*/ 67942 h 4758060"/>
              <a:gd name="T104" fmla="*/ 3865807 w 4640979"/>
              <a:gd name="T105" fmla="*/ 361234 h 4758060"/>
              <a:gd name="T106" fmla="*/ 0 w 4640979"/>
              <a:gd name="T107" fmla="*/ 0 h 4758060"/>
              <a:gd name="T108" fmla="*/ 4640979 w 4640979"/>
              <a:gd name="T109" fmla="*/ 4758060 h 4758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T106" t="T107" r="T108" b="T109"/>
            <a:pathLst>
              <a:path w="4640979" h="4758060">
                <a:moveTo>
                  <a:pt x="3865807" y="361234"/>
                </a:moveTo>
                <a:lnTo>
                  <a:pt x="3996458" y="547639"/>
                </a:lnTo>
                <a:lnTo>
                  <a:pt x="4129238" y="425624"/>
                </a:lnTo>
                <a:lnTo>
                  <a:pt x="4292005" y="394471"/>
                </a:lnTo>
                <a:lnTo>
                  <a:pt x="4382320" y="480393"/>
                </a:lnTo>
                <a:lnTo>
                  <a:pt x="4410324" y="634033"/>
                </a:lnTo>
                <a:lnTo>
                  <a:pt x="4457379" y="775197"/>
                </a:lnTo>
                <a:lnTo>
                  <a:pt x="4531198" y="959123"/>
                </a:lnTo>
                <a:lnTo>
                  <a:pt x="4640979" y="1036888"/>
                </a:lnTo>
                <a:lnTo>
                  <a:pt x="4442518" y="1150516"/>
                </a:lnTo>
                <a:lnTo>
                  <a:pt x="4374826" y="1307108"/>
                </a:lnTo>
                <a:lnTo>
                  <a:pt x="4353618" y="1476400"/>
                </a:lnTo>
                <a:lnTo>
                  <a:pt x="4421310" y="1594892"/>
                </a:lnTo>
                <a:lnTo>
                  <a:pt x="4531418" y="1717576"/>
                </a:lnTo>
                <a:lnTo>
                  <a:pt x="4493194" y="1857152"/>
                </a:lnTo>
                <a:lnTo>
                  <a:pt x="4467794" y="2013744"/>
                </a:lnTo>
                <a:lnTo>
                  <a:pt x="4505894" y="2170336"/>
                </a:lnTo>
                <a:lnTo>
                  <a:pt x="4552502" y="2318420"/>
                </a:lnTo>
                <a:lnTo>
                  <a:pt x="4501702" y="2483520"/>
                </a:lnTo>
                <a:lnTo>
                  <a:pt x="4450902" y="2623096"/>
                </a:lnTo>
                <a:lnTo>
                  <a:pt x="4493194" y="2775496"/>
                </a:lnTo>
                <a:lnTo>
                  <a:pt x="4620194" y="2872780"/>
                </a:lnTo>
                <a:lnTo>
                  <a:pt x="4590602" y="3075856"/>
                </a:lnTo>
                <a:lnTo>
                  <a:pt x="4573710" y="3333800"/>
                </a:lnTo>
                <a:lnTo>
                  <a:pt x="4561258" y="3608884"/>
                </a:lnTo>
                <a:lnTo>
                  <a:pt x="4463726" y="3752528"/>
                </a:lnTo>
                <a:lnTo>
                  <a:pt x="4307134" y="3866828"/>
                </a:lnTo>
                <a:lnTo>
                  <a:pt x="4201342" y="3816028"/>
                </a:lnTo>
                <a:lnTo>
                  <a:pt x="4006650" y="3807520"/>
                </a:lnTo>
                <a:lnTo>
                  <a:pt x="3905050" y="3938712"/>
                </a:lnTo>
                <a:lnTo>
                  <a:pt x="3854250" y="4082604"/>
                </a:lnTo>
                <a:lnTo>
                  <a:pt x="3795066" y="4256088"/>
                </a:lnTo>
                <a:lnTo>
                  <a:pt x="3663874" y="4467672"/>
                </a:lnTo>
                <a:lnTo>
                  <a:pt x="3562522" y="4670748"/>
                </a:lnTo>
                <a:lnTo>
                  <a:pt x="3481013" y="4758060"/>
                </a:lnTo>
                <a:lnTo>
                  <a:pt x="3397568" y="4604624"/>
                </a:lnTo>
                <a:cubicBezTo>
                  <a:pt x="3369486" y="4565548"/>
                  <a:pt x="3355957" y="4476214"/>
                  <a:pt x="3329855" y="4425132"/>
                </a:cubicBezTo>
                <a:lnTo>
                  <a:pt x="3240955" y="4298132"/>
                </a:lnTo>
                <a:lnTo>
                  <a:pt x="3240955" y="4145732"/>
                </a:lnTo>
                <a:lnTo>
                  <a:pt x="3317155" y="4086548"/>
                </a:lnTo>
                <a:lnTo>
                  <a:pt x="3312963" y="3921448"/>
                </a:lnTo>
                <a:lnTo>
                  <a:pt x="3114079" y="3913064"/>
                </a:lnTo>
                <a:lnTo>
                  <a:pt x="2948979" y="3747964"/>
                </a:lnTo>
                <a:lnTo>
                  <a:pt x="2813595" y="3654872"/>
                </a:lnTo>
                <a:lnTo>
                  <a:pt x="2631603" y="3684464"/>
                </a:lnTo>
                <a:lnTo>
                  <a:pt x="2458119" y="3786064"/>
                </a:lnTo>
                <a:lnTo>
                  <a:pt x="2263427" y="3819972"/>
                </a:lnTo>
                <a:lnTo>
                  <a:pt x="2052091" y="3638228"/>
                </a:lnTo>
                <a:lnTo>
                  <a:pt x="1929407" y="3515420"/>
                </a:lnTo>
                <a:lnTo>
                  <a:pt x="1738907" y="3536628"/>
                </a:lnTo>
                <a:lnTo>
                  <a:pt x="1586631" y="3401244"/>
                </a:lnTo>
                <a:lnTo>
                  <a:pt x="1451247" y="3295452"/>
                </a:lnTo>
                <a:lnTo>
                  <a:pt x="1311671" y="3236268"/>
                </a:lnTo>
                <a:lnTo>
                  <a:pt x="1150887" y="3172768"/>
                </a:lnTo>
                <a:lnTo>
                  <a:pt x="1040903" y="3206552"/>
                </a:lnTo>
                <a:lnTo>
                  <a:pt x="956319" y="3341936"/>
                </a:lnTo>
                <a:lnTo>
                  <a:pt x="787027" y="3498528"/>
                </a:lnTo>
                <a:lnTo>
                  <a:pt x="651643" y="3608512"/>
                </a:lnTo>
                <a:lnTo>
                  <a:pt x="477911" y="3722688"/>
                </a:lnTo>
                <a:lnTo>
                  <a:pt x="357334" y="3778896"/>
                </a:lnTo>
                <a:lnTo>
                  <a:pt x="198387" y="3736132"/>
                </a:lnTo>
                <a:lnTo>
                  <a:pt x="71884" y="3591744"/>
                </a:lnTo>
                <a:lnTo>
                  <a:pt x="97284" y="3460676"/>
                </a:lnTo>
                <a:lnTo>
                  <a:pt x="207268" y="3270300"/>
                </a:lnTo>
                <a:lnTo>
                  <a:pt x="490736" y="2919140"/>
                </a:lnTo>
                <a:lnTo>
                  <a:pt x="376436" y="2830240"/>
                </a:lnTo>
                <a:lnTo>
                  <a:pt x="118244" y="2974256"/>
                </a:lnTo>
                <a:lnTo>
                  <a:pt x="33660" y="2872656"/>
                </a:lnTo>
                <a:lnTo>
                  <a:pt x="40281" y="2631284"/>
                </a:lnTo>
                <a:lnTo>
                  <a:pt x="4192" y="2508672"/>
                </a:lnTo>
                <a:cubicBezTo>
                  <a:pt x="2795" y="2445172"/>
                  <a:pt x="1397" y="2381672"/>
                  <a:pt x="0" y="2318172"/>
                </a:cubicBezTo>
                <a:lnTo>
                  <a:pt x="156592" y="2161704"/>
                </a:lnTo>
                <a:lnTo>
                  <a:pt x="321568" y="2140620"/>
                </a:lnTo>
                <a:lnTo>
                  <a:pt x="444252" y="2191420"/>
                </a:lnTo>
                <a:lnTo>
                  <a:pt x="583952" y="2246412"/>
                </a:lnTo>
                <a:lnTo>
                  <a:pt x="740420" y="2102520"/>
                </a:lnTo>
                <a:lnTo>
                  <a:pt x="837704" y="1967136"/>
                </a:lnTo>
                <a:lnTo>
                  <a:pt x="1070496" y="1861344"/>
                </a:lnTo>
                <a:lnTo>
                  <a:pt x="1307108" y="1827808"/>
                </a:lnTo>
                <a:lnTo>
                  <a:pt x="1607716" y="1709192"/>
                </a:lnTo>
                <a:lnTo>
                  <a:pt x="1920652" y="1586632"/>
                </a:lnTo>
                <a:lnTo>
                  <a:pt x="2187228" y="1679848"/>
                </a:lnTo>
                <a:lnTo>
                  <a:pt x="2424212" y="1671340"/>
                </a:lnTo>
                <a:lnTo>
                  <a:pt x="2631604" y="1645940"/>
                </a:lnTo>
                <a:lnTo>
                  <a:pt x="2716188" y="1468140"/>
                </a:lnTo>
                <a:lnTo>
                  <a:pt x="2893988" y="1413148"/>
                </a:lnTo>
                <a:lnTo>
                  <a:pt x="3075980" y="1527448"/>
                </a:lnTo>
                <a:lnTo>
                  <a:pt x="3144117" y="1722688"/>
                </a:lnTo>
                <a:lnTo>
                  <a:pt x="3342556" y="1827932"/>
                </a:lnTo>
                <a:lnTo>
                  <a:pt x="3469556" y="1738784"/>
                </a:lnTo>
                <a:lnTo>
                  <a:pt x="3592437" y="1595688"/>
                </a:lnTo>
                <a:lnTo>
                  <a:pt x="3634532" y="1455068"/>
                </a:lnTo>
                <a:lnTo>
                  <a:pt x="3583608" y="1328192"/>
                </a:lnTo>
                <a:lnTo>
                  <a:pt x="3710608" y="1285900"/>
                </a:lnTo>
                <a:lnTo>
                  <a:pt x="3808016" y="1154584"/>
                </a:lnTo>
                <a:lnTo>
                  <a:pt x="3664124" y="997992"/>
                </a:lnTo>
                <a:lnTo>
                  <a:pt x="3520232" y="926108"/>
                </a:lnTo>
                <a:lnTo>
                  <a:pt x="3393232" y="722908"/>
                </a:lnTo>
                <a:lnTo>
                  <a:pt x="3435524" y="574824"/>
                </a:lnTo>
                <a:lnTo>
                  <a:pt x="3507532" y="401340"/>
                </a:lnTo>
                <a:lnTo>
                  <a:pt x="3418632" y="138956"/>
                </a:lnTo>
                <a:cubicBezTo>
                  <a:pt x="3419450" y="92637"/>
                  <a:pt x="3420267" y="46319"/>
                  <a:pt x="3421085" y="0"/>
                </a:cubicBezTo>
                <a:lnTo>
                  <a:pt x="3656411" y="28997"/>
                </a:lnTo>
                <a:lnTo>
                  <a:pt x="3881239" y="67942"/>
                </a:lnTo>
                <a:lnTo>
                  <a:pt x="3886251" y="206449"/>
                </a:lnTo>
                <a:lnTo>
                  <a:pt x="3865807" y="361234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6" name="任意多边形 32">
            <a:extLst>
              <a:ext uri="{FF2B5EF4-FFF2-40B4-BE49-F238E27FC236}">
                <a16:creationId xmlns:a16="http://schemas.microsoft.com/office/drawing/2014/main" id="{C034A63A-06AB-E95F-D6A8-CCCAF3C00FBB}"/>
              </a:ext>
            </a:extLst>
          </p:cNvPr>
          <p:cNvSpPr>
            <a:spLocks/>
          </p:cNvSpPr>
          <p:nvPr/>
        </p:nvSpPr>
        <p:spPr bwMode="auto">
          <a:xfrm>
            <a:off x="8017108" y="3757170"/>
            <a:ext cx="299816" cy="299059"/>
          </a:xfrm>
          <a:custGeom>
            <a:avLst/>
            <a:gdLst>
              <a:gd name="T0" fmla="*/ 6 w 1235686"/>
              <a:gd name="T1" fmla="*/ 5 h 1220738"/>
              <a:gd name="T2" fmla="*/ 4 w 1235686"/>
              <a:gd name="T3" fmla="*/ 7 h 1220738"/>
              <a:gd name="T4" fmla="*/ 3 w 1235686"/>
              <a:gd name="T5" fmla="*/ 9 h 1220738"/>
              <a:gd name="T6" fmla="*/ 2 w 1235686"/>
              <a:gd name="T7" fmla="*/ 13 h 1220738"/>
              <a:gd name="T8" fmla="*/ 0 w 1235686"/>
              <a:gd name="T9" fmla="*/ 16 h 1220738"/>
              <a:gd name="T10" fmla="*/ 0 w 1235686"/>
              <a:gd name="T11" fmla="*/ 21 h 1220738"/>
              <a:gd name="T12" fmla="*/ 0 w 1235686"/>
              <a:gd name="T13" fmla="*/ 29 h 1220738"/>
              <a:gd name="T14" fmla="*/ 2 w 1235686"/>
              <a:gd name="T15" fmla="*/ 30 h 1220738"/>
              <a:gd name="T16" fmla="*/ 6 w 1235686"/>
              <a:gd name="T17" fmla="*/ 31 h 1220738"/>
              <a:gd name="T18" fmla="*/ 8 w 1235686"/>
              <a:gd name="T19" fmla="*/ 30 h 1220738"/>
              <a:gd name="T20" fmla="*/ 9 w 1235686"/>
              <a:gd name="T21" fmla="*/ 29 h 1220738"/>
              <a:gd name="T22" fmla="*/ 13 w 1235686"/>
              <a:gd name="T23" fmla="*/ 29 h 1220738"/>
              <a:gd name="T24" fmla="*/ 15 w 1235686"/>
              <a:gd name="T25" fmla="*/ 25 h 1220738"/>
              <a:gd name="T26" fmla="*/ 14 w 1235686"/>
              <a:gd name="T27" fmla="*/ 21 h 1220738"/>
              <a:gd name="T28" fmla="*/ 13 w 1235686"/>
              <a:gd name="T29" fmla="*/ 19 h 1220738"/>
              <a:gd name="T30" fmla="*/ 11 w 1235686"/>
              <a:gd name="T31" fmla="*/ 17 h 1220738"/>
              <a:gd name="T32" fmla="*/ 11 w 1235686"/>
              <a:gd name="T33" fmla="*/ 15 h 1220738"/>
              <a:gd name="T34" fmla="*/ 14 w 1235686"/>
              <a:gd name="T35" fmla="*/ 13 h 1220738"/>
              <a:gd name="T36" fmla="*/ 18 w 1235686"/>
              <a:gd name="T37" fmla="*/ 13 h 1220738"/>
              <a:gd name="T38" fmla="*/ 20 w 1235686"/>
              <a:gd name="T39" fmla="*/ 14 h 1220738"/>
              <a:gd name="T40" fmla="*/ 21 w 1235686"/>
              <a:gd name="T41" fmla="*/ 15 h 1220738"/>
              <a:gd name="T42" fmla="*/ 23 w 1235686"/>
              <a:gd name="T43" fmla="*/ 12 h 1220738"/>
              <a:gd name="T44" fmla="*/ 25 w 1235686"/>
              <a:gd name="T45" fmla="*/ 8 h 1220738"/>
              <a:gd name="T46" fmla="*/ 29 w 1235686"/>
              <a:gd name="T47" fmla="*/ 8 h 1220738"/>
              <a:gd name="T48" fmla="*/ 31 w 1235686"/>
              <a:gd name="T49" fmla="*/ 5 h 1220738"/>
              <a:gd name="T50" fmla="*/ 30 w 1235686"/>
              <a:gd name="T51" fmla="*/ 4 h 1220738"/>
              <a:gd name="T52" fmla="*/ 26 w 1235686"/>
              <a:gd name="T53" fmla="*/ 3 h 1220738"/>
              <a:gd name="T54" fmla="*/ 24 w 1235686"/>
              <a:gd name="T55" fmla="*/ 1 h 1220738"/>
              <a:gd name="T56" fmla="*/ 21 w 1235686"/>
              <a:gd name="T57" fmla="*/ 0 h 1220738"/>
              <a:gd name="T58" fmla="*/ 19 w 1235686"/>
              <a:gd name="T59" fmla="*/ 0 h 1220738"/>
              <a:gd name="T60" fmla="*/ 16 w 1235686"/>
              <a:gd name="T61" fmla="*/ 1 h 1220738"/>
              <a:gd name="T62" fmla="*/ 13 w 1235686"/>
              <a:gd name="T63" fmla="*/ 2 h 1220738"/>
              <a:gd name="T64" fmla="*/ 9 w 1235686"/>
              <a:gd name="T65" fmla="*/ 3 h 1220738"/>
              <a:gd name="T66" fmla="*/ 6 w 1235686"/>
              <a:gd name="T67" fmla="*/ 5 h 122073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235686"/>
              <a:gd name="T103" fmla="*/ 0 h 1220738"/>
              <a:gd name="T104" fmla="*/ 1235686 w 1235686"/>
              <a:gd name="T105" fmla="*/ 1220738 h 122073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235686" h="1220738">
                <a:moveTo>
                  <a:pt x="252577" y="178940"/>
                </a:moveTo>
                <a:lnTo>
                  <a:pt x="169382" y="273050"/>
                </a:lnTo>
                <a:lnTo>
                  <a:pt x="127090" y="366142"/>
                </a:lnTo>
                <a:lnTo>
                  <a:pt x="69940" y="499492"/>
                </a:lnTo>
                <a:lnTo>
                  <a:pt x="8598" y="624210"/>
                </a:lnTo>
                <a:lnTo>
                  <a:pt x="17106" y="846336"/>
                </a:lnTo>
                <a:cubicBezTo>
                  <a:pt x="17965" y="944380"/>
                  <a:pt x="0" y="1040142"/>
                  <a:pt x="859" y="1138186"/>
                </a:cubicBezTo>
                <a:lnTo>
                  <a:pt x="95340" y="1191146"/>
                </a:lnTo>
                <a:lnTo>
                  <a:pt x="245458" y="1220738"/>
                </a:lnTo>
                <a:lnTo>
                  <a:pt x="319500" y="1188988"/>
                </a:lnTo>
                <a:lnTo>
                  <a:pt x="368142" y="1138188"/>
                </a:lnTo>
                <a:lnTo>
                  <a:pt x="524734" y="1150888"/>
                </a:lnTo>
                <a:lnTo>
                  <a:pt x="581388" y="997222"/>
                </a:lnTo>
                <a:lnTo>
                  <a:pt x="539468" y="846336"/>
                </a:lnTo>
                <a:lnTo>
                  <a:pt x="526768" y="755402"/>
                </a:lnTo>
                <a:lnTo>
                  <a:pt x="437868" y="666502"/>
                </a:lnTo>
                <a:lnTo>
                  <a:pt x="427326" y="611510"/>
                </a:lnTo>
                <a:lnTo>
                  <a:pt x="541626" y="528960"/>
                </a:lnTo>
                <a:lnTo>
                  <a:pt x="706726" y="526926"/>
                </a:lnTo>
                <a:lnTo>
                  <a:pt x="810360" y="554484"/>
                </a:lnTo>
                <a:lnTo>
                  <a:pt x="827252" y="611634"/>
                </a:lnTo>
                <a:lnTo>
                  <a:pt x="922502" y="471934"/>
                </a:lnTo>
                <a:lnTo>
                  <a:pt x="1007731" y="336176"/>
                </a:lnTo>
                <a:lnTo>
                  <a:pt x="1165836" y="336426"/>
                </a:lnTo>
                <a:lnTo>
                  <a:pt x="1235686" y="203076"/>
                </a:lnTo>
                <a:lnTo>
                  <a:pt x="1174344" y="160784"/>
                </a:lnTo>
                <a:lnTo>
                  <a:pt x="1021944" y="99442"/>
                </a:lnTo>
                <a:lnTo>
                  <a:pt x="937360" y="21208"/>
                </a:lnTo>
                <a:lnTo>
                  <a:pt x="829410" y="0"/>
                </a:lnTo>
                <a:lnTo>
                  <a:pt x="744826" y="8508"/>
                </a:lnTo>
                <a:lnTo>
                  <a:pt x="624176" y="23242"/>
                </a:lnTo>
                <a:lnTo>
                  <a:pt x="509876" y="97284"/>
                </a:lnTo>
                <a:lnTo>
                  <a:pt x="355566" y="120650"/>
                </a:lnTo>
                <a:lnTo>
                  <a:pt x="252577" y="17894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7" name="任意多边形 33">
            <a:extLst>
              <a:ext uri="{FF2B5EF4-FFF2-40B4-BE49-F238E27FC236}">
                <a16:creationId xmlns:a16="http://schemas.microsoft.com/office/drawing/2014/main" id="{8CCB1C9D-3946-84C5-5488-0CF7C280B18A}"/>
              </a:ext>
            </a:extLst>
          </p:cNvPr>
          <p:cNvSpPr>
            <a:spLocks/>
          </p:cNvSpPr>
          <p:nvPr/>
        </p:nvSpPr>
        <p:spPr bwMode="auto">
          <a:xfrm>
            <a:off x="7965217" y="4060113"/>
            <a:ext cx="797588" cy="693275"/>
          </a:xfrm>
          <a:custGeom>
            <a:avLst/>
            <a:gdLst>
              <a:gd name="T0" fmla="*/ 853960 w 3298933"/>
              <a:gd name="T1" fmla="*/ 665484 h 2830786"/>
              <a:gd name="T2" fmla="*/ 697368 w 3298933"/>
              <a:gd name="T3" fmla="*/ 887734 h 2830786"/>
              <a:gd name="T4" fmla="*/ 468892 w 3298933"/>
              <a:gd name="T5" fmla="*/ 946918 h 2830786"/>
              <a:gd name="T6" fmla="*/ 198000 w 3298933"/>
              <a:gd name="T7" fmla="*/ 932060 h 2830786"/>
              <a:gd name="T8" fmla="*/ 33023 w 3298933"/>
              <a:gd name="T9" fmla="*/ 1029220 h 2830786"/>
              <a:gd name="T10" fmla="*/ 322170 w 3298933"/>
              <a:gd name="T11" fmla="*/ 1253753 h 2830786"/>
              <a:gd name="T12" fmla="*/ 273182 w 3298933"/>
              <a:gd name="T13" fmla="*/ 1493540 h 2830786"/>
              <a:gd name="T14" fmla="*/ 364910 w 3298933"/>
              <a:gd name="T15" fmla="*/ 1734716 h 2830786"/>
              <a:gd name="T16" fmla="*/ 411965 w 3298933"/>
              <a:gd name="T17" fmla="*/ 2053333 h 2830786"/>
              <a:gd name="T18" fmla="*/ 397677 w 3298933"/>
              <a:gd name="T19" fmla="*/ 2382044 h 2830786"/>
              <a:gd name="T20" fmla="*/ 563690 w 3298933"/>
              <a:gd name="T21" fmla="*/ 2830786 h 2830786"/>
              <a:gd name="T22" fmla="*/ 1411145 w 3298933"/>
              <a:gd name="T23" fmla="*/ 2558331 h 2830786"/>
              <a:gd name="T24" fmla="*/ 1926365 w 3298933"/>
              <a:gd name="T25" fmla="*/ 2639889 h 2830786"/>
              <a:gd name="T26" fmla="*/ 2210974 w 3298933"/>
              <a:gd name="T27" fmla="*/ 2438723 h 2830786"/>
              <a:gd name="T28" fmla="*/ 2567811 w 3298933"/>
              <a:gd name="T29" fmla="*/ 2497662 h 2830786"/>
              <a:gd name="T30" fmla="*/ 2839151 w 3298933"/>
              <a:gd name="T31" fmla="*/ 2796977 h 2830786"/>
              <a:gd name="T32" fmla="*/ 3084620 w 3298933"/>
              <a:gd name="T33" fmla="*/ 2566070 h 2830786"/>
              <a:gd name="T34" fmla="*/ 3076335 w 3298933"/>
              <a:gd name="T35" fmla="*/ 2299271 h 2830786"/>
              <a:gd name="T36" fmla="*/ 3298933 w 3298933"/>
              <a:gd name="T37" fmla="*/ 2127151 h 2830786"/>
              <a:gd name="T38" fmla="*/ 3010802 w 3298933"/>
              <a:gd name="T39" fmla="*/ 1894930 h 2830786"/>
              <a:gd name="T40" fmla="*/ 2928028 w 3298933"/>
              <a:gd name="T41" fmla="*/ 1538213 h 2830786"/>
              <a:gd name="T42" fmla="*/ 2911359 w 3298933"/>
              <a:gd name="T43" fmla="*/ 1110630 h 2830786"/>
              <a:gd name="T44" fmla="*/ 2677898 w 3298933"/>
              <a:gd name="T45" fmla="*/ 971277 h 2830786"/>
              <a:gd name="T46" fmla="*/ 2361092 w 3298933"/>
              <a:gd name="T47" fmla="*/ 961752 h 2830786"/>
              <a:gd name="T48" fmla="*/ 2342042 w 3298933"/>
              <a:gd name="T49" fmla="*/ 772964 h 2830786"/>
              <a:gd name="T50" fmla="*/ 2512942 w 3298933"/>
              <a:gd name="T51" fmla="*/ 539978 h 2830786"/>
              <a:gd name="T52" fmla="*/ 1991847 w 3298933"/>
              <a:gd name="T53" fmla="*/ 90216 h 2830786"/>
              <a:gd name="T54" fmla="*/ 1744150 w 3298933"/>
              <a:gd name="T55" fmla="*/ 0 h 2830786"/>
              <a:gd name="T56" fmla="*/ 1476724 w 3298933"/>
              <a:gd name="T57" fmla="*/ 41026 h 2830786"/>
              <a:gd name="T58" fmla="*/ 1338221 w 3298933"/>
              <a:gd name="T59" fmla="*/ 271908 h 2830786"/>
              <a:gd name="T60" fmla="*/ 1289579 w 3298933"/>
              <a:gd name="T61" fmla="*/ 536450 h 2830786"/>
              <a:gd name="T62" fmla="*/ 1116095 w 3298933"/>
              <a:gd name="T63" fmla="*/ 652784 h 2830786"/>
              <a:gd name="T64" fmla="*/ 1016654 w 3298933"/>
              <a:gd name="T65" fmla="*/ 627260 h 2830786"/>
              <a:gd name="T66" fmla="*/ 889055 w 3298933"/>
              <a:gd name="T67" fmla="*/ 577206 h 2830786"/>
              <a:gd name="T68" fmla="*/ 0 w 3298933"/>
              <a:gd name="T69" fmla="*/ 0 h 2830786"/>
              <a:gd name="T70" fmla="*/ 3298933 w 3298933"/>
              <a:gd name="T71" fmla="*/ 2830786 h 2830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T68" t="T69" r="T70" b="T71"/>
            <a:pathLst>
              <a:path w="3298933" h="2830786">
                <a:moveTo>
                  <a:pt x="889055" y="577206"/>
                </a:moveTo>
                <a:lnTo>
                  <a:pt x="853960" y="665484"/>
                </a:lnTo>
                <a:lnTo>
                  <a:pt x="792618" y="807342"/>
                </a:lnTo>
                <a:lnTo>
                  <a:pt x="697368" y="887734"/>
                </a:lnTo>
                <a:lnTo>
                  <a:pt x="597926" y="917326"/>
                </a:lnTo>
                <a:lnTo>
                  <a:pt x="468892" y="946918"/>
                </a:lnTo>
                <a:lnTo>
                  <a:pt x="291092" y="968126"/>
                </a:lnTo>
                <a:lnTo>
                  <a:pt x="198000" y="932060"/>
                </a:lnTo>
                <a:lnTo>
                  <a:pt x="107066" y="1020836"/>
                </a:lnTo>
                <a:lnTo>
                  <a:pt x="33023" y="1029220"/>
                </a:lnTo>
                <a:lnTo>
                  <a:pt x="0" y="1156971"/>
                </a:lnTo>
                <a:lnTo>
                  <a:pt x="322170" y="1253753"/>
                </a:lnTo>
                <a:lnTo>
                  <a:pt x="196412" y="1358379"/>
                </a:lnTo>
                <a:lnTo>
                  <a:pt x="273182" y="1493540"/>
                </a:lnTo>
                <a:lnTo>
                  <a:pt x="339857" y="1588220"/>
                </a:lnTo>
                <a:lnTo>
                  <a:pt x="364910" y="1734716"/>
                </a:lnTo>
                <a:lnTo>
                  <a:pt x="441110" y="1825874"/>
                </a:lnTo>
                <a:lnTo>
                  <a:pt x="411965" y="2053333"/>
                </a:lnTo>
                <a:lnTo>
                  <a:pt x="441110" y="2190304"/>
                </a:lnTo>
                <a:lnTo>
                  <a:pt x="397677" y="2382044"/>
                </a:lnTo>
                <a:lnTo>
                  <a:pt x="497689" y="2506539"/>
                </a:lnTo>
                <a:lnTo>
                  <a:pt x="563690" y="2830786"/>
                </a:lnTo>
                <a:lnTo>
                  <a:pt x="790112" y="2802484"/>
                </a:lnTo>
                <a:lnTo>
                  <a:pt x="1411145" y="2558331"/>
                </a:lnTo>
                <a:lnTo>
                  <a:pt x="1680997" y="2651225"/>
                </a:lnTo>
                <a:lnTo>
                  <a:pt x="1926365" y="2639889"/>
                </a:lnTo>
                <a:lnTo>
                  <a:pt x="2122868" y="2618458"/>
                </a:lnTo>
                <a:lnTo>
                  <a:pt x="2210974" y="2438723"/>
                </a:lnTo>
                <a:lnTo>
                  <a:pt x="2389667" y="2383284"/>
                </a:lnTo>
                <a:lnTo>
                  <a:pt x="2567811" y="2497662"/>
                </a:lnTo>
                <a:lnTo>
                  <a:pt x="2636846" y="2698280"/>
                </a:lnTo>
                <a:lnTo>
                  <a:pt x="2839151" y="2796977"/>
                </a:lnTo>
                <a:lnTo>
                  <a:pt x="2958984" y="2713137"/>
                </a:lnTo>
                <a:lnTo>
                  <a:pt x="3084620" y="2566070"/>
                </a:lnTo>
                <a:lnTo>
                  <a:pt x="3124431" y="2424906"/>
                </a:lnTo>
                <a:lnTo>
                  <a:pt x="3076335" y="2299271"/>
                </a:lnTo>
                <a:lnTo>
                  <a:pt x="3200160" y="2256979"/>
                </a:lnTo>
                <a:lnTo>
                  <a:pt x="3298933" y="2127151"/>
                </a:lnTo>
                <a:lnTo>
                  <a:pt x="3160250" y="1972941"/>
                </a:lnTo>
                <a:lnTo>
                  <a:pt x="3010802" y="1894930"/>
                </a:lnTo>
                <a:lnTo>
                  <a:pt x="2885584" y="1696670"/>
                </a:lnTo>
                <a:lnTo>
                  <a:pt x="2928028" y="1538213"/>
                </a:lnTo>
                <a:lnTo>
                  <a:pt x="3001151" y="1377927"/>
                </a:lnTo>
                <a:lnTo>
                  <a:pt x="2911359" y="1110630"/>
                </a:lnTo>
                <a:cubicBezTo>
                  <a:pt x="2911458" y="1063857"/>
                  <a:pt x="2911556" y="1017083"/>
                  <a:pt x="2911655" y="970310"/>
                </a:cubicBezTo>
                <a:lnTo>
                  <a:pt x="2677898" y="971277"/>
                </a:lnTo>
                <a:lnTo>
                  <a:pt x="2483776" y="923652"/>
                </a:lnTo>
                <a:lnTo>
                  <a:pt x="2361092" y="961752"/>
                </a:lnTo>
                <a:lnTo>
                  <a:pt x="2251107" y="921916"/>
                </a:lnTo>
                <a:lnTo>
                  <a:pt x="2342042" y="772964"/>
                </a:lnTo>
                <a:lnTo>
                  <a:pt x="2446246" y="654472"/>
                </a:lnTo>
                <a:lnTo>
                  <a:pt x="2512942" y="539978"/>
                </a:lnTo>
                <a:lnTo>
                  <a:pt x="2404525" y="416248"/>
                </a:lnTo>
                <a:lnTo>
                  <a:pt x="1991847" y="90216"/>
                </a:lnTo>
                <a:lnTo>
                  <a:pt x="1832256" y="4762"/>
                </a:lnTo>
                <a:lnTo>
                  <a:pt x="1744150" y="0"/>
                </a:lnTo>
                <a:lnTo>
                  <a:pt x="1623325" y="36961"/>
                </a:lnTo>
                <a:lnTo>
                  <a:pt x="1476724" y="41026"/>
                </a:lnTo>
                <a:lnTo>
                  <a:pt x="1382671" y="153416"/>
                </a:lnTo>
                <a:lnTo>
                  <a:pt x="1338221" y="271908"/>
                </a:lnTo>
                <a:lnTo>
                  <a:pt x="1327679" y="392558"/>
                </a:lnTo>
                <a:lnTo>
                  <a:pt x="1289579" y="536450"/>
                </a:lnTo>
                <a:lnTo>
                  <a:pt x="1240937" y="566042"/>
                </a:lnTo>
                <a:lnTo>
                  <a:pt x="1116095" y="652784"/>
                </a:lnTo>
                <a:lnTo>
                  <a:pt x="1052596" y="654694"/>
                </a:lnTo>
                <a:lnTo>
                  <a:pt x="1016654" y="627260"/>
                </a:lnTo>
                <a:lnTo>
                  <a:pt x="968012" y="504452"/>
                </a:lnTo>
                <a:lnTo>
                  <a:pt x="889055" y="57720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8" name="任意多边形 36">
            <a:extLst>
              <a:ext uri="{FF2B5EF4-FFF2-40B4-BE49-F238E27FC236}">
                <a16:creationId xmlns:a16="http://schemas.microsoft.com/office/drawing/2014/main" id="{285B83C9-187D-4D08-4232-BF3C0321C2EF}"/>
              </a:ext>
            </a:extLst>
          </p:cNvPr>
          <p:cNvSpPr>
            <a:spLocks/>
          </p:cNvSpPr>
          <p:nvPr/>
        </p:nvSpPr>
        <p:spPr bwMode="auto">
          <a:xfrm>
            <a:off x="8326534" y="3599873"/>
            <a:ext cx="59580" cy="139820"/>
          </a:xfrm>
          <a:custGeom>
            <a:avLst/>
            <a:gdLst>
              <a:gd name="T0" fmla="*/ 1 w 523016"/>
              <a:gd name="T1" fmla="*/ 0 h 1213127"/>
              <a:gd name="T2" fmla="*/ 1 w 523016"/>
              <a:gd name="T3" fmla="*/ 2 h 1213127"/>
              <a:gd name="T4" fmla="*/ 0 w 523016"/>
              <a:gd name="T5" fmla="*/ 4 h 1213127"/>
              <a:gd name="T6" fmla="*/ 0 w 523016"/>
              <a:gd name="T7" fmla="*/ 6 h 1213127"/>
              <a:gd name="T8" fmla="*/ 1 w 523016"/>
              <a:gd name="T9" fmla="*/ 7 h 1213127"/>
              <a:gd name="T10" fmla="*/ 3 w 523016"/>
              <a:gd name="T11" fmla="*/ 7 h 1213127"/>
              <a:gd name="T12" fmla="*/ 2 w 523016"/>
              <a:gd name="T13" fmla="*/ 5 h 1213127"/>
              <a:gd name="T14" fmla="*/ 3 w 523016"/>
              <a:gd name="T15" fmla="*/ 3 h 1213127"/>
              <a:gd name="T16" fmla="*/ 2 w 523016"/>
              <a:gd name="T17" fmla="*/ 1 h 1213127"/>
              <a:gd name="T18" fmla="*/ 1 w 523016"/>
              <a:gd name="T19" fmla="*/ 0 h 121312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23016"/>
              <a:gd name="T31" fmla="*/ 0 h 1213127"/>
              <a:gd name="T32" fmla="*/ 523016 w 523016"/>
              <a:gd name="T33" fmla="*/ 1213127 h 121312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23016" h="1213127">
                <a:moveTo>
                  <a:pt x="222402" y="0"/>
                </a:moveTo>
                <a:lnTo>
                  <a:pt x="112379" y="300966"/>
                </a:lnTo>
                <a:lnTo>
                  <a:pt x="87493" y="671822"/>
                </a:lnTo>
                <a:lnTo>
                  <a:pt x="0" y="985684"/>
                </a:lnTo>
                <a:lnTo>
                  <a:pt x="170983" y="1213127"/>
                </a:lnTo>
                <a:lnTo>
                  <a:pt x="523016" y="1200911"/>
                </a:lnTo>
                <a:lnTo>
                  <a:pt x="331525" y="851637"/>
                </a:lnTo>
                <a:lnTo>
                  <a:pt x="492825" y="570807"/>
                </a:lnTo>
                <a:lnTo>
                  <a:pt x="435072" y="229527"/>
                </a:lnTo>
                <a:lnTo>
                  <a:pt x="222402" y="0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9" name="任意多边形 37">
            <a:extLst>
              <a:ext uri="{FF2B5EF4-FFF2-40B4-BE49-F238E27FC236}">
                <a16:creationId xmlns:a16="http://schemas.microsoft.com/office/drawing/2014/main" id="{3AE84CD9-0DFF-0808-E454-8D3A0499975B}"/>
              </a:ext>
            </a:extLst>
          </p:cNvPr>
          <p:cNvSpPr>
            <a:spLocks/>
          </p:cNvSpPr>
          <p:nvPr/>
        </p:nvSpPr>
        <p:spPr bwMode="auto">
          <a:xfrm>
            <a:off x="8403410" y="3627060"/>
            <a:ext cx="49969" cy="83504"/>
          </a:xfrm>
          <a:custGeom>
            <a:avLst/>
            <a:gdLst>
              <a:gd name="T0" fmla="*/ 0 w 426850"/>
              <a:gd name="T1" fmla="*/ 2 h 705685"/>
              <a:gd name="T2" fmla="*/ 0 w 426850"/>
              <a:gd name="T3" fmla="*/ 4 h 705685"/>
              <a:gd name="T4" fmla="*/ 1 w 426850"/>
              <a:gd name="T5" fmla="*/ 4 h 705685"/>
              <a:gd name="T6" fmla="*/ 2 w 426850"/>
              <a:gd name="T7" fmla="*/ 3 h 705685"/>
              <a:gd name="T8" fmla="*/ 2 w 426850"/>
              <a:gd name="T9" fmla="*/ 1 h 705685"/>
              <a:gd name="T10" fmla="*/ 2 w 426850"/>
              <a:gd name="T11" fmla="*/ 0 h 705685"/>
              <a:gd name="T12" fmla="*/ 0 w 426850"/>
              <a:gd name="T13" fmla="*/ 1 h 705685"/>
              <a:gd name="T14" fmla="*/ 0 w 426850"/>
              <a:gd name="T15" fmla="*/ 2 h 70568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6850"/>
              <a:gd name="T25" fmla="*/ 0 h 705685"/>
              <a:gd name="T26" fmla="*/ 426850 w 426850"/>
              <a:gd name="T27" fmla="*/ 705685 h 70568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6850" h="705685">
                <a:moveTo>
                  <a:pt x="0" y="351583"/>
                </a:moveTo>
                <a:lnTo>
                  <a:pt x="56845" y="628798"/>
                </a:lnTo>
                <a:lnTo>
                  <a:pt x="192952" y="705685"/>
                </a:lnTo>
                <a:lnTo>
                  <a:pt x="297660" y="577951"/>
                </a:lnTo>
                <a:lnTo>
                  <a:pt x="426850" y="236127"/>
                </a:lnTo>
                <a:lnTo>
                  <a:pt x="274381" y="0"/>
                </a:lnTo>
                <a:lnTo>
                  <a:pt x="33568" y="144486"/>
                </a:lnTo>
                <a:lnTo>
                  <a:pt x="0" y="351583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40" name="任意多边形 38">
            <a:extLst>
              <a:ext uri="{FF2B5EF4-FFF2-40B4-BE49-F238E27FC236}">
                <a16:creationId xmlns:a16="http://schemas.microsoft.com/office/drawing/2014/main" id="{9EE773C2-AD42-9725-C429-CBF31775C6DE}"/>
              </a:ext>
            </a:extLst>
          </p:cNvPr>
          <p:cNvSpPr>
            <a:spLocks/>
          </p:cNvSpPr>
          <p:nvPr/>
        </p:nvSpPr>
        <p:spPr bwMode="auto">
          <a:xfrm>
            <a:off x="7842217" y="4297031"/>
            <a:ext cx="1122388" cy="1165167"/>
          </a:xfrm>
          <a:custGeom>
            <a:avLst/>
            <a:gdLst>
              <a:gd name="T0" fmla="*/ 4640979 w 4640979"/>
              <a:gd name="T1" fmla="*/ 1036888 h 4758060"/>
              <a:gd name="T2" fmla="*/ 4374826 w 4640979"/>
              <a:gd name="T3" fmla="*/ 1307108 h 4758060"/>
              <a:gd name="T4" fmla="*/ 4421310 w 4640979"/>
              <a:gd name="T5" fmla="*/ 1594892 h 4758060"/>
              <a:gd name="T6" fmla="*/ 4493194 w 4640979"/>
              <a:gd name="T7" fmla="*/ 1857152 h 4758060"/>
              <a:gd name="T8" fmla="*/ 4505894 w 4640979"/>
              <a:gd name="T9" fmla="*/ 2170336 h 4758060"/>
              <a:gd name="T10" fmla="*/ 4501702 w 4640979"/>
              <a:gd name="T11" fmla="*/ 2483520 h 4758060"/>
              <a:gd name="T12" fmla="*/ 4493194 w 4640979"/>
              <a:gd name="T13" fmla="*/ 2775496 h 4758060"/>
              <a:gd name="T14" fmla="*/ 4590602 w 4640979"/>
              <a:gd name="T15" fmla="*/ 3075856 h 4758060"/>
              <a:gd name="T16" fmla="*/ 4561258 w 4640979"/>
              <a:gd name="T17" fmla="*/ 3608884 h 4758060"/>
              <a:gd name="T18" fmla="*/ 4307134 w 4640979"/>
              <a:gd name="T19" fmla="*/ 3866828 h 4758060"/>
              <a:gd name="T20" fmla="*/ 4006650 w 4640979"/>
              <a:gd name="T21" fmla="*/ 3807520 h 4758060"/>
              <a:gd name="T22" fmla="*/ 3854250 w 4640979"/>
              <a:gd name="T23" fmla="*/ 4082604 h 4758060"/>
              <a:gd name="T24" fmla="*/ 3663874 w 4640979"/>
              <a:gd name="T25" fmla="*/ 4467672 h 4758060"/>
              <a:gd name="T26" fmla="*/ 3481013 w 4640979"/>
              <a:gd name="T27" fmla="*/ 4758060 h 4758060"/>
              <a:gd name="T28" fmla="*/ 3329855 w 4640979"/>
              <a:gd name="T29" fmla="*/ 4425132 h 4758060"/>
              <a:gd name="T30" fmla="*/ 3240955 w 4640979"/>
              <a:gd name="T31" fmla="*/ 4145732 h 4758060"/>
              <a:gd name="T32" fmla="*/ 3312963 w 4640979"/>
              <a:gd name="T33" fmla="*/ 3921448 h 4758060"/>
              <a:gd name="T34" fmla="*/ 2948979 w 4640979"/>
              <a:gd name="T35" fmla="*/ 3747964 h 4758060"/>
              <a:gd name="T36" fmla="*/ 2631603 w 4640979"/>
              <a:gd name="T37" fmla="*/ 3684464 h 4758060"/>
              <a:gd name="T38" fmla="*/ 2263427 w 4640979"/>
              <a:gd name="T39" fmla="*/ 3819972 h 4758060"/>
              <a:gd name="T40" fmla="*/ 1929407 w 4640979"/>
              <a:gd name="T41" fmla="*/ 3515420 h 4758060"/>
              <a:gd name="T42" fmla="*/ 1586631 w 4640979"/>
              <a:gd name="T43" fmla="*/ 3401244 h 4758060"/>
              <a:gd name="T44" fmla="*/ 1311671 w 4640979"/>
              <a:gd name="T45" fmla="*/ 3236268 h 4758060"/>
              <a:gd name="T46" fmla="*/ 1040903 w 4640979"/>
              <a:gd name="T47" fmla="*/ 3206552 h 4758060"/>
              <a:gd name="T48" fmla="*/ 787027 w 4640979"/>
              <a:gd name="T49" fmla="*/ 3498528 h 4758060"/>
              <a:gd name="T50" fmla="*/ 477911 w 4640979"/>
              <a:gd name="T51" fmla="*/ 3722688 h 4758060"/>
              <a:gd name="T52" fmla="*/ 198387 w 4640979"/>
              <a:gd name="T53" fmla="*/ 3736132 h 4758060"/>
              <a:gd name="T54" fmla="*/ 97284 w 4640979"/>
              <a:gd name="T55" fmla="*/ 3460676 h 4758060"/>
              <a:gd name="T56" fmla="*/ 490736 w 4640979"/>
              <a:gd name="T57" fmla="*/ 2919140 h 4758060"/>
              <a:gd name="T58" fmla="*/ 118244 w 4640979"/>
              <a:gd name="T59" fmla="*/ 2974256 h 4758060"/>
              <a:gd name="T60" fmla="*/ 40281 w 4640979"/>
              <a:gd name="T61" fmla="*/ 2631284 h 4758060"/>
              <a:gd name="T62" fmla="*/ 0 w 4640979"/>
              <a:gd name="T63" fmla="*/ 2318172 h 4758060"/>
              <a:gd name="T64" fmla="*/ 321568 w 4640979"/>
              <a:gd name="T65" fmla="*/ 2140620 h 4758060"/>
              <a:gd name="T66" fmla="*/ 583952 w 4640979"/>
              <a:gd name="T67" fmla="*/ 2246412 h 4758060"/>
              <a:gd name="T68" fmla="*/ 837704 w 4640979"/>
              <a:gd name="T69" fmla="*/ 1967136 h 4758060"/>
              <a:gd name="T70" fmla="*/ 1310085 w 4640979"/>
              <a:gd name="T71" fmla="*/ 1827436 h 4758060"/>
              <a:gd name="T72" fmla="*/ 2192015 w 4640979"/>
              <a:gd name="T73" fmla="*/ 1681510 h 4758060"/>
              <a:gd name="T74" fmla="*/ 2629694 w 4640979"/>
              <a:gd name="T75" fmla="*/ 1646362 h 4758060"/>
              <a:gd name="T76" fmla="*/ 2896494 w 4640979"/>
              <a:gd name="T77" fmla="*/ 1412429 h 4758060"/>
              <a:gd name="T78" fmla="*/ 3144243 w 4640979"/>
              <a:gd name="T79" fmla="*/ 1725514 h 4758060"/>
              <a:gd name="T80" fmla="*/ 3472384 w 4640979"/>
              <a:gd name="T81" fmla="*/ 1738660 h 4758060"/>
              <a:gd name="T82" fmla="*/ 3635550 w 4640979"/>
              <a:gd name="T83" fmla="*/ 1451670 h 4758060"/>
              <a:gd name="T84" fmla="*/ 3711179 w 4640979"/>
              <a:gd name="T85" fmla="*/ 1286694 h 4758060"/>
              <a:gd name="T86" fmla="*/ 3661173 w 4640979"/>
              <a:gd name="T87" fmla="*/ 997322 h 4758060"/>
              <a:gd name="T88" fmla="*/ 3391421 w 4640979"/>
              <a:gd name="T89" fmla="*/ 719188 h 4758060"/>
              <a:gd name="T90" fmla="*/ 3509763 w 4640979"/>
              <a:gd name="T91" fmla="*/ 404619 h 4758060"/>
              <a:gd name="T92" fmla="*/ 3421085 w 4640979"/>
              <a:gd name="T93" fmla="*/ 0 h 4758060"/>
              <a:gd name="T94" fmla="*/ 3878438 w 4640979"/>
              <a:gd name="T95" fmla="*/ 70718 h 4758060"/>
              <a:gd name="T96" fmla="*/ 3863108 w 4640979"/>
              <a:gd name="T97" fmla="*/ 360090 h 4758060"/>
              <a:gd name="T98" fmla="*/ 4131619 w 4640979"/>
              <a:gd name="T99" fmla="*/ 425624 h 4758060"/>
              <a:gd name="T100" fmla="*/ 4379840 w 4640979"/>
              <a:gd name="T101" fmla="*/ 477441 h 4758060"/>
              <a:gd name="T102" fmla="*/ 4462141 w 4640979"/>
              <a:gd name="T103" fmla="*/ 794817 h 4758060"/>
              <a:gd name="T104" fmla="*/ 0 w 4640979"/>
              <a:gd name="T105" fmla="*/ 0 h 4758060"/>
              <a:gd name="T106" fmla="*/ 4640979 w 4640979"/>
              <a:gd name="T107" fmla="*/ 4758060 h 4758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T104" t="T105" r="T106" b="T107"/>
            <a:pathLst>
              <a:path w="4640979" h="4758060">
                <a:moveTo>
                  <a:pt x="4536054" y="964236"/>
                </a:moveTo>
                <a:lnTo>
                  <a:pt x="4640979" y="1036888"/>
                </a:lnTo>
                <a:lnTo>
                  <a:pt x="4442518" y="1150516"/>
                </a:lnTo>
                <a:lnTo>
                  <a:pt x="4374826" y="1307108"/>
                </a:lnTo>
                <a:lnTo>
                  <a:pt x="4353618" y="1476400"/>
                </a:lnTo>
                <a:lnTo>
                  <a:pt x="4421310" y="1594892"/>
                </a:lnTo>
                <a:lnTo>
                  <a:pt x="4531418" y="1717576"/>
                </a:lnTo>
                <a:lnTo>
                  <a:pt x="4493194" y="1857152"/>
                </a:lnTo>
                <a:lnTo>
                  <a:pt x="4467794" y="2013744"/>
                </a:lnTo>
                <a:lnTo>
                  <a:pt x="4505894" y="2170336"/>
                </a:lnTo>
                <a:lnTo>
                  <a:pt x="4552502" y="2318420"/>
                </a:lnTo>
                <a:lnTo>
                  <a:pt x="4501702" y="2483520"/>
                </a:lnTo>
                <a:lnTo>
                  <a:pt x="4450902" y="2623096"/>
                </a:lnTo>
                <a:lnTo>
                  <a:pt x="4493194" y="2775496"/>
                </a:lnTo>
                <a:lnTo>
                  <a:pt x="4620194" y="2872780"/>
                </a:lnTo>
                <a:lnTo>
                  <a:pt x="4590602" y="3075856"/>
                </a:lnTo>
                <a:lnTo>
                  <a:pt x="4573710" y="3333800"/>
                </a:lnTo>
                <a:lnTo>
                  <a:pt x="4561258" y="3608884"/>
                </a:lnTo>
                <a:lnTo>
                  <a:pt x="4463726" y="3752528"/>
                </a:lnTo>
                <a:lnTo>
                  <a:pt x="4307134" y="3866828"/>
                </a:lnTo>
                <a:lnTo>
                  <a:pt x="4201342" y="3816028"/>
                </a:lnTo>
                <a:lnTo>
                  <a:pt x="4006650" y="3807520"/>
                </a:lnTo>
                <a:lnTo>
                  <a:pt x="3905050" y="3938712"/>
                </a:lnTo>
                <a:lnTo>
                  <a:pt x="3854250" y="4082604"/>
                </a:lnTo>
                <a:lnTo>
                  <a:pt x="3795066" y="4256088"/>
                </a:lnTo>
                <a:lnTo>
                  <a:pt x="3663874" y="4467672"/>
                </a:lnTo>
                <a:lnTo>
                  <a:pt x="3562522" y="4670748"/>
                </a:lnTo>
                <a:lnTo>
                  <a:pt x="3481013" y="4758060"/>
                </a:lnTo>
                <a:lnTo>
                  <a:pt x="3397568" y="4604624"/>
                </a:lnTo>
                <a:cubicBezTo>
                  <a:pt x="3369486" y="4565548"/>
                  <a:pt x="3355957" y="4476214"/>
                  <a:pt x="3329855" y="4425132"/>
                </a:cubicBezTo>
                <a:lnTo>
                  <a:pt x="3240955" y="4298132"/>
                </a:lnTo>
                <a:lnTo>
                  <a:pt x="3240955" y="4145732"/>
                </a:lnTo>
                <a:lnTo>
                  <a:pt x="3317155" y="4086548"/>
                </a:lnTo>
                <a:lnTo>
                  <a:pt x="3312963" y="3921448"/>
                </a:lnTo>
                <a:lnTo>
                  <a:pt x="3114079" y="3913064"/>
                </a:lnTo>
                <a:lnTo>
                  <a:pt x="2948979" y="3747964"/>
                </a:lnTo>
                <a:lnTo>
                  <a:pt x="2813595" y="3654872"/>
                </a:lnTo>
                <a:lnTo>
                  <a:pt x="2631603" y="3684464"/>
                </a:lnTo>
                <a:lnTo>
                  <a:pt x="2458119" y="3786064"/>
                </a:lnTo>
                <a:lnTo>
                  <a:pt x="2263427" y="3819972"/>
                </a:lnTo>
                <a:lnTo>
                  <a:pt x="2052091" y="3638228"/>
                </a:lnTo>
                <a:lnTo>
                  <a:pt x="1929407" y="3515420"/>
                </a:lnTo>
                <a:lnTo>
                  <a:pt x="1738907" y="3536628"/>
                </a:lnTo>
                <a:lnTo>
                  <a:pt x="1586631" y="3401244"/>
                </a:lnTo>
                <a:lnTo>
                  <a:pt x="1451247" y="3295452"/>
                </a:lnTo>
                <a:lnTo>
                  <a:pt x="1311671" y="3236268"/>
                </a:lnTo>
                <a:lnTo>
                  <a:pt x="1150887" y="3172768"/>
                </a:lnTo>
                <a:lnTo>
                  <a:pt x="1040903" y="3206552"/>
                </a:lnTo>
                <a:lnTo>
                  <a:pt x="956319" y="3341936"/>
                </a:lnTo>
                <a:lnTo>
                  <a:pt x="787027" y="3498528"/>
                </a:lnTo>
                <a:lnTo>
                  <a:pt x="651643" y="3608512"/>
                </a:lnTo>
                <a:lnTo>
                  <a:pt x="477911" y="3722688"/>
                </a:lnTo>
                <a:lnTo>
                  <a:pt x="357334" y="3778896"/>
                </a:lnTo>
                <a:lnTo>
                  <a:pt x="198387" y="3736132"/>
                </a:lnTo>
                <a:lnTo>
                  <a:pt x="71884" y="3591744"/>
                </a:lnTo>
                <a:lnTo>
                  <a:pt x="97284" y="3460676"/>
                </a:lnTo>
                <a:lnTo>
                  <a:pt x="207268" y="3270300"/>
                </a:lnTo>
                <a:lnTo>
                  <a:pt x="490736" y="2919140"/>
                </a:lnTo>
                <a:lnTo>
                  <a:pt x="376436" y="2830240"/>
                </a:lnTo>
                <a:lnTo>
                  <a:pt x="118244" y="2974256"/>
                </a:lnTo>
                <a:lnTo>
                  <a:pt x="33660" y="2872656"/>
                </a:lnTo>
                <a:lnTo>
                  <a:pt x="40281" y="2631284"/>
                </a:lnTo>
                <a:lnTo>
                  <a:pt x="4192" y="2508672"/>
                </a:lnTo>
                <a:cubicBezTo>
                  <a:pt x="2795" y="2445172"/>
                  <a:pt x="1397" y="2381672"/>
                  <a:pt x="0" y="2318172"/>
                </a:cubicBezTo>
                <a:lnTo>
                  <a:pt x="156592" y="2161704"/>
                </a:lnTo>
                <a:lnTo>
                  <a:pt x="321568" y="2140620"/>
                </a:lnTo>
                <a:lnTo>
                  <a:pt x="444252" y="2191420"/>
                </a:lnTo>
                <a:lnTo>
                  <a:pt x="583952" y="2246412"/>
                </a:lnTo>
                <a:lnTo>
                  <a:pt x="740420" y="2102520"/>
                </a:lnTo>
                <a:lnTo>
                  <a:pt x="837704" y="1967136"/>
                </a:lnTo>
                <a:lnTo>
                  <a:pt x="1070496" y="1861344"/>
                </a:lnTo>
                <a:lnTo>
                  <a:pt x="1310085" y="1827436"/>
                </a:lnTo>
                <a:lnTo>
                  <a:pt x="1916832" y="1587972"/>
                </a:lnTo>
                <a:lnTo>
                  <a:pt x="2192015" y="1681510"/>
                </a:lnTo>
                <a:lnTo>
                  <a:pt x="2425477" y="1673796"/>
                </a:lnTo>
                <a:lnTo>
                  <a:pt x="2629694" y="1646362"/>
                </a:lnTo>
                <a:lnTo>
                  <a:pt x="2720852" y="1467198"/>
                </a:lnTo>
                <a:lnTo>
                  <a:pt x="2896494" y="1412429"/>
                </a:lnTo>
                <a:lnTo>
                  <a:pt x="3073375" y="1526729"/>
                </a:lnTo>
                <a:lnTo>
                  <a:pt x="3144243" y="1725514"/>
                </a:lnTo>
                <a:lnTo>
                  <a:pt x="3341986" y="1829718"/>
                </a:lnTo>
                <a:lnTo>
                  <a:pt x="3472384" y="1738660"/>
                </a:lnTo>
                <a:lnTo>
                  <a:pt x="3588494" y="1598737"/>
                </a:lnTo>
                <a:lnTo>
                  <a:pt x="3635550" y="1451670"/>
                </a:lnTo>
                <a:lnTo>
                  <a:pt x="3587626" y="1331169"/>
                </a:lnTo>
                <a:lnTo>
                  <a:pt x="3711179" y="1286694"/>
                </a:lnTo>
                <a:lnTo>
                  <a:pt x="3807570" y="1153914"/>
                </a:lnTo>
                <a:lnTo>
                  <a:pt x="3661173" y="997322"/>
                </a:lnTo>
                <a:lnTo>
                  <a:pt x="3521820" y="927597"/>
                </a:lnTo>
                <a:lnTo>
                  <a:pt x="3391421" y="719188"/>
                </a:lnTo>
                <a:lnTo>
                  <a:pt x="3439047" y="575073"/>
                </a:lnTo>
                <a:lnTo>
                  <a:pt x="3509763" y="404619"/>
                </a:lnTo>
                <a:lnTo>
                  <a:pt x="3422378" y="145108"/>
                </a:lnTo>
                <a:lnTo>
                  <a:pt x="3421085" y="0"/>
                </a:lnTo>
                <a:lnTo>
                  <a:pt x="3670699" y="33760"/>
                </a:lnTo>
                <a:lnTo>
                  <a:pt x="3878438" y="70718"/>
                </a:lnTo>
                <a:lnTo>
                  <a:pt x="3886252" y="204069"/>
                </a:lnTo>
                <a:lnTo>
                  <a:pt x="3863108" y="360090"/>
                </a:lnTo>
                <a:lnTo>
                  <a:pt x="3996458" y="547638"/>
                </a:lnTo>
                <a:lnTo>
                  <a:pt x="4131619" y="425624"/>
                </a:lnTo>
                <a:lnTo>
                  <a:pt x="4290022" y="395238"/>
                </a:lnTo>
                <a:lnTo>
                  <a:pt x="4379840" y="477441"/>
                </a:lnTo>
                <a:lnTo>
                  <a:pt x="4409754" y="636414"/>
                </a:lnTo>
                <a:lnTo>
                  <a:pt x="4462141" y="794817"/>
                </a:lnTo>
                <a:lnTo>
                  <a:pt x="4536054" y="9642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41" name="任意多边形 39">
            <a:extLst>
              <a:ext uri="{FF2B5EF4-FFF2-40B4-BE49-F238E27FC236}">
                <a16:creationId xmlns:a16="http://schemas.microsoft.com/office/drawing/2014/main" id="{E14F38B3-D9A8-25BB-99BE-D7FDE6D47E36}"/>
              </a:ext>
            </a:extLst>
          </p:cNvPr>
          <p:cNvSpPr>
            <a:spLocks/>
          </p:cNvSpPr>
          <p:nvPr/>
        </p:nvSpPr>
        <p:spPr bwMode="auto">
          <a:xfrm>
            <a:off x="7352132" y="2599770"/>
            <a:ext cx="42282" cy="38839"/>
          </a:xfrm>
          <a:custGeom>
            <a:avLst/>
            <a:gdLst>
              <a:gd name="T0" fmla="*/ 0 w 919330"/>
              <a:gd name="T1" fmla="*/ 0 h 835947"/>
              <a:gd name="T2" fmla="*/ 0 w 919330"/>
              <a:gd name="T3" fmla="*/ 0 h 835947"/>
              <a:gd name="T4" fmla="*/ 0 w 919330"/>
              <a:gd name="T5" fmla="*/ 1 h 835947"/>
              <a:gd name="T6" fmla="*/ 1 w 919330"/>
              <a:gd name="T7" fmla="*/ 1 h 835947"/>
              <a:gd name="T8" fmla="*/ 1 w 919330"/>
              <a:gd name="T9" fmla="*/ 0 h 835947"/>
              <a:gd name="T10" fmla="*/ 1 w 919330"/>
              <a:gd name="T11" fmla="*/ 0 h 835947"/>
              <a:gd name="T12" fmla="*/ 0 w 919330"/>
              <a:gd name="T13" fmla="*/ 0 h 835947"/>
              <a:gd name="T14" fmla="*/ 0 w 919330"/>
              <a:gd name="T15" fmla="*/ 0 h 83594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19330"/>
              <a:gd name="T25" fmla="*/ 0 h 835947"/>
              <a:gd name="T26" fmla="*/ 919330 w 919330"/>
              <a:gd name="T27" fmla="*/ 835947 h 83594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19330" h="835947">
                <a:moveTo>
                  <a:pt x="0" y="143391"/>
                </a:moveTo>
                <a:lnTo>
                  <a:pt x="129866" y="476814"/>
                </a:lnTo>
                <a:lnTo>
                  <a:pt x="266910" y="808278"/>
                </a:lnTo>
                <a:lnTo>
                  <a:pt x="919330" y="835947"/>
                </a:lnTo>
                <a:lnTo>
                  <a:pt x="903888" y="520323"/>
                </a:lnTo>
                <a:lnTo>
                  <a:pt x="667201" y="133003"/>
                </a:lnTo>
                <a:lnTo>
                  <a:pt x="301444" y="0"/>
                </a:lnTo>
                <a:lnTo>
                  <a:pt x="0" y="143391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42" name="任意多边形 40">
            <a:extLst>
              <a:ext uri="{FF2B5EF4-FFF2-40B4-BE49-F238E27FC236}">
                <a16:creationId xmlns:a16="http://schemas.microsoft.com/office/drawing/2014/main" id="{C277F0CA-FA5E-BA3A-6A44-B4FD31C090AC}"/>
              </a:ext>
            </a:extLst>
          </p:cNvPr>
          <p:cNvSpPr>
            <a:spLocks/>
          </p:cNvSpPr>
          <p:nvPr/>
        </p:nvSpPr>
        <p:spPr bwMode="auto">
          <a:xfrm>
            <a:off x="8347676" y="3543556"/>
            <a:ext cx="42282" cy="69910"/>
          </a:xfrm>
          <a:custGeom>
            <a:avLst/>
            <a:gdLst>
              <a:gd name="T0" fmla="*/ 0 w 905270"/>
              <a:gd name="T1" fmla="*/ 0 h 1485900"/>
              <a:gd name="T2" fmla="*/ 0 w 905270"/>
              <a:gd name="T3" fmla="*/ 0 h 1485900"/>
              <a:gd name="T4" fmla="*/ 0 w 905270"/>
              <a:gd name="T5" fmla="*/ 1 h 1485900"/>
              <a:gd name="T6" fmla="*/ 1 w 905270"/>
              <a:gd name="T7" fmla="*/ 1 h 1485900"/>
              <a:gd name="T8" fmla="*/ 1 w 905270"/>
              <a:gd name="T9" fmla="*/ 1 h 1485900"/>
              <a:gd name="T10" fmla="*/ 0 w 905270"/>
              <a:gd name="T11" fmla="*/ 0 h 14859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05270"/>
              <a:gd name="T19" fmla="*/ 0 h 1485900"/>
              <a:gd name="T20" fmla="*/ 905270 w 905270"/>
              <a:gd name="T21" fmla="*/ 1485900 h 14859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05270" h="1485900">
                <a:moveTo>
                  <a:pt x="362347" y="0"/>
                </a:moveTo>
                <a:lnTo>
                  <a:pt x="0" y="513667"/>
                </a:lnTo>
                <a:lnTo>
                  <a:pt x="458460" y="1089212"/>
                </a:lnTo>
                <a:lnTo>
                  <a:pt x="905272" y="1485900"/>
                </a:lnTo>
                <a:lnTo>
                  <a:pt x="614340" y="707422"/>
                </a:lnTo>
                <a:lnTo>
                  <a:pt x="362347" y="0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43" name="任意多边形 41">
            <a:extLst>
              <a:ext uri="{FF2B5EF4-FFF2-40B4-BE49-F238E27FC236}">
                <a16:creationId xmlns:a16="http://schemas.microsoft.com/office/drawing/2014/main" id="{5D548821-D8A9-7C36-477D-A0E730289023}"/>
              </a:ext>
            </a:extLst>
          </p:cNvPr>
          <p:cNvSpPr>
            <a:spLocks/>
          </p:cNvSpPr>
          <p:nvPr/>
        </p:nvSpPr>
        <p:spPr bwMode="auto">
          <a:xfrm>
            <a:off x="8240048" y="3702796"/>
            <a:ext cx="49969" cy="31071"/>
          </a:xfrm>
          <a:custGeom>
            <a:avLst/>
            <a:gdLst>
              <a:gd name="T0" fmla="*/ 0 w 1083588"/>
              <a:gd name="T1" fmla="*/ 0 h 632762"/>
              <a:gd name="T2" fmla="*/ 0 w 1083588"/>
              <a:gd name="T3" fmla="*/ 1 h 632762"/>
              <a:gd name="T4" fmla="*/ 0 w 1083588"/>
              <a:gd name="T5" fmla="*/ 1 h 632762"/>
              <a:gd name="T6" fmla="*/ 1 w 1083588"/>
              <a:gd name="T7" fmla="*/ 1 h 632762"/>
              <a:gd name="T8" fmla="*/ 1 w 1083588"/>
              <a:gd name="T9" fmla="*/ 0 h 632762"/>
              <a:gd name="T10" fmla="*/ 1 w 1083588"/>
              <a:gd name="T11" fmla="*/ 0 h 632762"/>
              <a:gd name="T12" fmla="*/ 0 w 1083588"/>
              <a:gd name="T13" fmla="*/ 0 h 632762"/>
              <a:gd name="T14" fmla="*/ 0 w 1083588"/>
              <a:gd name="T15" fmla="*/ 0 h 63276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83588"/>
              <a:gd name="T25" fmla="*/ 0 h 632762"/>
              <a:gd name="T26" fmla="*/ 1083588 w 1083588"/>
              <a:gd name="T27" fmla="*/ 632762 h 63276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83588" h="632762">
                <a:moveTo>
                  <a:pt x="0" y="392656"/>
                </a:moveTo>
                <a:lnTo>
                  <a:pt x="71565" y="632762"/>
                </a:lnTo>
                <a:lnTo>
                  <a:pt x="542744" y="560302"/>
                </a:lnTo>
                <a:lnTo>
                  <a:pt x="1083588" y="529931"/>
                </a:lnTo>
                <a:lnTo>
                  <a:pt x="1068445" y="259051"/>
                </a:lnTo>
                <a:lnTo>
                  <a:pt x="786375" y="0"/>
                </a:lnTo>
                <a:lnTo>
                  <a:pt x="435735" y="188130"/>
                </a:lnTo>
                <a:lnTo>
                  <a:pt x="0" y="392656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44" name="任意多边形 42">
            <a:extLst>
              <a:ext uri="{FF2B5EF4-FFF2-40B4-BE49-F238E27FC236}">
                <a16:creationId xmlns:a16="http://schemas.microsoft.com/office/drawing/2014/main" id="{62AD0B08-41CD-C724-CDAD-0C92324AA38A}"/>
              </a:ext>
            </a:extLst>
          </p:cNvPr>
          <p:cNvSpPr>
            <a:spLocks/>
          </p:cNvSpPr>
          <p:nvPr/>
        </p:nvSpPr>
        <p:spPr bwMode="auto">
          <a:xfrm>
            <a:off x="8149721" y="3900874"/>
            <a:ext cx="65344" cy="44666"/>
          </a:xfrm>
          <a:custGeom>
            <a:avLst/>
            <a:gdLst>
              <a:gd name="T0" fmla="*/ 0 w 1391499"/>
              <a:gd name="T1" fmla="*/ 0 h 929332"/>
              <a:gd name="T2" fmla="*/ 0 w 1391499"/>
              <a:gd name="T3" fmla="*/ 0 h 929332"/>
              <a:gd name="T4" fmla="*/ 0 w 1391499"/>
              <a:gd name="T5" fmla="*/ 1 h 929332"/>
              <a:gd name="T6" fmla="*/ 0 w 1391499"/>
              <a:gd name="T7" fmla="*/ 1 h 929332"/>
              <a:gd name="T8" fmla="*/ 1 w 1391499"/>
              <a:gd name="T9" fmla="*/ 1 h 929332"/>
              <a:gd name="T10" fmla="*/ 1 w 1391499"/>
              <a:gd name="T11" fmla="*/ 1 h 929332"/>
              <a:gd name="T12" fmla="*/ 1 w 1391499"/>
              <a:gd name="T13" fmla="*/ 0 h 929332"/>
              <a:gd name="T14" fmla="*/ 1 w 1391499"/>
              <a:gd name="T15" fmla="*/ 0 h 929332"/>
              <a:gd name="T16" fmla="*/ 1 w 1391499"/>
              <a:gd name="T17" fmla="*/ 0 h 929332"/>
              <a:gd name="T18" fmla="*/ 0 w 1391499"/>
              <a:gd name="T19" fmla="*/ 0 h 929332"/>
              <a:gd name="T20" fmla="*/ 0 w 1391499"/>
              <a:gd name="T21" fmla="*/ 0 h 9293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91499"/>
              <a:gd name="T34" fmla="*/ 0 h 929332"/>
              <a:gd name="T35" fmla="*/ 1391499 w 1391499"/>
              <a:gd name="T36" fmla="*/ 929332 h 9293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91499" h="929332">
                <a:moveTo>
                  <a:pt x="148748" y="143391"/>
                </a:moveTo>
                <a:lnTo>
                  <a:pt x="0" y="332648"/>
                </a:lnTo>
                <a:lnTo>
                  <a:pt x="87169" y="686057"/>
                </a:lnTo>
                <a:lnTo>
                  <a:pt x="432028" y="692425"/>
                </a:lnTo>
                <a:lnTo>
                  <a:pt x="706348" y="929332"/>
                </a:lnTo>
                <a:lnTo>
                  <a:pt x="1082745" y="663850"/>
                </a:lnTo>
                <a:lnTo>
                  <a:pt x="1391499" y="301335"/>
                </a:lnTo>
                <a:lnTo>
                  <a:pt x="1030533" y="99888"/>
                </a:lnTo>
                <a:lnTo>
                  <a:pt x="606177" y="41692"/>
                </a:lnTo>
                <a:lnTo>
                  <a:pt x="450192" y="0"/>
                </a:lnTo>
                <a:lnTo>
                  <a:pt x="148748" y="143391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45" name="任意多边形 43">
            <a:extLst>
              <a:ext uri="{FF2B5EF4-FFF2-40B4-BE49-F238E27FC236}">
                <a16:creationId xmlns:a16="http://schemas.microsoft.com/office/drawing/2014/main" id="{6EC3C994-17C6-0C75-557B-7DBEEF3CA07F}"/>
              </a:ext>
            </a:extLst>
          </p:cNvPr>
          <p:cNvSpPr>
            <a:spLocks/>
          </p:cNvSpPr>
          <p:nvPr/>
        </p:nvSpPr>
        <p:spPr bwMode="auto">
          <a:xfrm>
            <a:off x="8151641" y="3945539"/>
            <a:ext cx="28829" cy="23304"/>
          </a:xfrm>
          <a:custGeom>
            <a:avLst/>
            <a:gdLst>
              <a:gd name="T0" fmla="*/ 0 w 634982"/>
              <a:gd name="T1" fmla="*/ 0 h 505519"/>
              <a:gd name="T2" fmla="*/ 0 w 634982"/>
              <a:gd name="T3" fmla="*/ 0 h 505519"/>
              <a:gd name="T4" fmla="*/ 0 w 634982"/>
              <a:gd name="T5" fmla="*/ 0 h 505519"/>
              <a:gd name="T6" fmla="*/ 0 w 634982"/>
              <a:gd name="T7" fmla="*/ 0 h 505519"/>
              <a:gd name="T8" fmla="*/ 1 w 634982"/>
              <a:gd name="T9" fmla="*/ 0 h 505519"/>
              <a:gd name="T10" fmla="*/ 0 w 634982"/>
              <a:gd name="T11" fmla="*/ 0 h 505519"/>
              <a:gd name="T12" fmla="*/ 0 w 634982"/>
              <a:gd name="T13" fmla="*/ 0 h 50551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4982"/>
              <a:gd name="T22" fmla="*/ 0 h 505519"/>
              <a:gd name="T23" fmla="*/ 634982 w 634982"/>
              <a:gd name="T24" fmla="*/ 505519 h 50551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4982" h="505519">
                <a:moveTo>
                  <a:pt x="0" y="143391"/>
                </a:moveTo>
                <a:lnTo>
                  <a:pt x="129866" y="476814"/>
                </a:lnTo>
                <a:lnTo>
                  <a:pt x="337428" y="505519"/>
                </a:lnTo>
                <a:lnTo>
                  <a:pt x="457204" y="395117"/>
                </a:lnTo>
                <a:lnTo>
                  <a:pt x="634982" y="235226"/>
                </a:lnTo>
                <a:lnTo>
                  <a:pt x="301444" y="0"/>
                </a:lnTo>
                <a:lnTo>
                  <a:pt x="0" y="143391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88" name="任意多边形 35">
            <a:extLst>
              <a:ext uri="{FF2B5EF4-FFF2-40B4-BE49-F238E27FC236}">
                <a16:creationId xmlns:a16="http://schemas.microsoft.com/office/drawing/2014/main" id="{469965F6-A55F-EC86-9C40-F889827491CB}"/>
              </a:ext>
            </a:extLst>
          </p:cNvPr>
          <p:cNvSpPr>
            <a:spLocks/>
          </p:cNvSpPr>
          <p:nvPr/>
        </p:nvSpPr>
        <p:spPr bwMode="auto">
          <a:xfrm>
            <a:off x="7101834" y="1175509"/>
            <a:ext cx="112774" cy="145461"/>
          </a:xfrm>
          <a:custGeom>
            <a:avLst/>
            <a:gdLst>
              <a:gd name="T0" fmla="*/ 2 w 1143000"/>
              <a:gd name="T1" fmla="*/ 0 h 1485900"/>
              <a:gd name="T2" fmla="*/ 0 w 1143000"/>
              <a:gd name="T3" fmla="*/ 6 h 1485900"/>
              <a:gd name="T4" fmla="*/ 5 w 1143000"/>
              <a:gd name="T5" fmla="*/ 8 h 1485900"/>
              <a:gd name="T6" fmla="*/ 7 w 1143000"/>
              <a:gd name="T7" fmla="*/ 4 h 1485900"/>
              <a:gd name="T8" fmla="*/ 2 w 1143000"/>
              <a:gd name="T9" fmla="*/ 0 h 14859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3000"/>
              <a:gd name="T16" fmla="*/ 0 h 1485900"/>
              <a:gd name="T17" fmla="*/ 1143000 w 1143000"/>
              <a:gd name="T18" fmla="*/ 1485900 h 14859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3000" h="1485900">
                <a:moveTo>
                  <a:pt x="342900" y="0"/>
                </a:moveTo>
                <a:lnTo>
                  <a:pt x="0" y="1114425"/>
                </a:lnTo>
                <a:lnTo>
                  <a:pt x="885825" y="1485900"/>
                </a:lnTo>
                <a:lnTo>
                  <a:pt x="1143000" y="771525"/>
                </a:lnTo>
                <a:lnTo>
                  <a:pt x="34290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89" name="任意多边形 44">
            <a:extLst>
              <a:ext uri="{FF2B5EF4-FFF2-40B4-BE49-F238E27FC236}">
                <a16:creationId xmlns:a16="http://schemas.microsoft.com/office/drawing/2014/main" id="{F0794BEF-0D6A-45A1-7B40-31A3A9453909}"/>
              </a:ext>
            </a:extLst>
          </p:cNvPr>
          <p:cNvSpPr>
            <a:spLocks/>
          </p:cNvSpPr>
          <p:nvPr/>
        </p:nvSpPr>
        <p:spPr bwMode="auto">
          <a:xfrm>
            <a:off x="7361704" y="954865"/>
            <a:ext cx="114408" cy="89892"/>
          </a:xfrm>
          <a:custGeom>
            <a:avLst/>
            <a:gdLst>
              <a:gd name="T0" fmla="*/ 1 w 1012934"/>
              <a:gd name="T1" fmla="*/ 1 h 716191"/>
              <a:gd name="T2" fmla="*/ 0 w 1012934"/>
              <a:gd name="T3" fmla="*/ 2 h 716191"/>
              <a:gd name="T4" fmla="*/ 0 w 1012934"/>
              <a:gd name="T5" fmla="*/ 3 h 716191"/>
              <a:gd name="T6" fmla="*/ 0 w 1012934"/>
              <a:gd name="T7" fmla="*/ 4 h 716191"/>
              <a:gd name="T8" fmla="*/ 1 w 1012934"/>
              <a:gd name="T9" fmla="*/ 5 h 716191"/>
              <a:gd name="T10" fmla="*/ 2 w 1012934"/>
              <a:gd name="T11" fmla="*/ 5 h 716191"/>
              <a:gd name="T12" fmla="*/ 3 w 1012934"/>
              <a:gd name="T13" fmla="*/ 6 h 716191"/>
              <a:gd name="T14" fmla="*/ 4 w 1012934"/>
              <a:gd name="T15" fmla="*/ 7 h 716191"/>
              <a:gd name="T16" fmla="*/ 5 w 1012934"/>
              <a:gd name="T17" fmla="*/ 6 h 716191"/>
              <a:gd name="T18" fmla="*/ 6 w 1012934"/>
              <a:gd name="T19" fmla="*/ 6 h 716191"/>
              <a:gd name="T20" fmla="*/ 7 w 1012934"/>
              <a:gd name="T21" fmla="*/ 5 h 716191"/>
              <a:gd name="T22" fmla="*/ 7 w 1012934"/>
              <a:gd name="T23" fmla="*/ 4 h 716191"/>
              <a:gd name="T24" fmla="*/ 8 w 1012934"/>
              <a:gd name="T25" fmla="*/ 2 h 716191"/>
              <a:gd name="T26" fmla="*/ 7 w 1012934"/>
              <a:gd name="T27" fmla="*/ 1 h 716191"/>
              <a:gd name="T28" fmla="*/ 6 w 1012934"/>
              <a:gd name="T29" fmla="*/ 0 h 716191"/>
              <a:gd name="T30" fmla="*/ 6 w 1012934"/>
              <a:gd name="T31" fmla="*/ 0 h 716191"/>
              <a:gd name="T32" fmla="*/ 3 w 1012934"/>
              <a:gd name="T33" fmla="*/ 0 h 716191"/>
              <a:gd name="T34" fmla="*/ 1 w 1012934"/>
              <a:gd name="T35" fmla="*/ 1 h 71619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12934"/>
              <a:gd name="T55" fmla="*/ 0 h 716191"/>
              <a:gd name="T56" fmla="*/ 1012934 w 1012934"/>
              <a:gd name="T57" fmla="*/ 716191 h 71619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12934" h="716191">
                <a:moveTo>
                  <a:pt x="166986" y="112202"/>
                </a:moveTo>
                <a:lnTo>
                  <a:pt x="55495" y="224266"/>
                </a:lnTo>
                <a:lnTo>
                  <a:pt x="0" y="354760"/>
                </a:lnTo>
                <a:lnTo>
                  <a:pt x="23165" y="456491"/>
                </a:lnTo>
                <a:lnTo>
                  <a:pt x="138980" y="551272"/>
                </a:lnTo>
                <a:lnTo>
                  <a:pt x="277959" y="593395"/>
                </a:lnTo>
                <a:lnTo>
                  <a:pt x="336361" y="675276"/>
                </a:lnTo>
                <a:lnTo>
                  <a:pt x="557545" y="716191"/>
                </a:lnTo>
                <a:lnTo>
                  <a:pt x="617307" y="631941"/>
                </a:lnTo>
                <a:lnTo>
                  <a:pt x="844506" y="641115"/>
                </a:lnTo>
                <a:lnTo>
                  <a:pt x="889967" y="563364"/>
                </a:lnTo>
                <a:lnTo>
                  <a:pt x="973339" y="387321"/>
                </a:lnTo>
                <a:lnTo>
                  <a:pt x="1012934" y="172357"/>
                </a:lnTo>
                <a:lnTo>
                  <a:pt x="906845" y="102218"/>
                </a:lnTo>
                <a:lnTo>
                  <a:pt x="831566" y="9125"/>
                </a:lnTo>
                <a:lnTo>
                  <a:pt x="736652" y="1"/>
                </a:lnTo>
                <a:lnTo>
                  <a:pt x="338953" y="14515"/>
                </a:lnTo>
                <a:lnTo>
                  <a:pt x="166986" y="11220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90" name="任意多边形 45">
            <a:extLst>
              <a:ext uri="{FF2B5EF4-FFF2-40B4-BE49-F238E27FC236}">
                <a16:creationId xmlns:a16="http://schemas.microsoft.com/office/drawing/2014/main" id="{262EB443-B50A-2CE2-2EBF-5602D229F684}"/>
              </a:ext>
            </a:extLst>
          </p:cNvPr>
          <p:cNvSpPr>
            <a:spLocks/>
          </p:cNvSpPr>
          <p:nvPr/>
        </p:nvSpPr>
        <p:spPr bwMode="auto">
          <a:xfrm>
            <a:off x="7041361" y="760372"/>
            <a:ext cx="248429" cy="362836"/>
          </a:xfrm>
          <a:custGeom>
            <a:avLst/>
            <a:gdLst>
              <a:gd name="T0" fmla="*/ 5 w 2552103"/>
              <a:gd name="T1" fmla="*/ 0 h 3725388"/>
              <a:gd name="T2" fmla="*/ 4 w 2552103"/>
              <a:gd name="T3" fmla="*/ 0 h 3725388"/>
              <a:gd name="T4" fmla="*/ 3 w 2552103"/>
              <a:gd name="T5" fmla="*/ 1 h 3725388"/>
              <a:gd name="T6" fmla="*/ 3 w 2552103"/>
              <a:gd name="T7" fmla="*/ 1 h 3725388"/>
              <a:gd name="T8" fmla="*/ 2 w 2552103"/>
              <a:gd name="T9" fmla="*/ 1 h 3725388"/>
              <a:gd name="T10" fmla="*/ 2 w 2552103"/>
              <a:gd name="T11" fmla="*/ 2 h 3725388"/>
              <a:gd name="T12" fmla="*/ 0 w 2552103"/>
              <a:gd name="T13" fmla="*/ 3 h 3725388"/>
              <a:gd name="T14" fmla="*/ 0 w 2552103"/>
              <a:gd name="T15" fmla="*/ 4 h 3725388"/>
              <a:gd name="T16" fmla="*/ 1 w 2552103"/>
              <a:gd name="T17" fmla="*/ 3 h 3725388"/>
              <a:gd name="T18" fmla="*/ 3 w 2552103"/>
              <a:gd name="T19" fmla="*/ 3 h 3725388"/>
              <a:gd name="T20" fmla="*/ 3 w 2552103"/>
              <a:gd name="T21" fmla="*/ 3 h 3725388"/>
              <a:gd name="T22" fmla="*/ 3 w 2552103"/>
              <a:gd name="T23" fmla="*/ 5 h 3725388"/>
              <a:gd name="T24" fmla="*/ 4 w 2552103"/>
              <a:gd name="T25" fmla="*/ 6 h 3725388"/>
              <a:gd name="T26" fmla="*/ 3 w 2552103"/>
              <a:gd name="T27" fmla="*/ 6 h 3725388"/>
              <a:gd name="T28" fmla="*/ 4 w 2552103"/>
              <a:gd name="T29" fmla="*/ 7 h 3725388"/>
              <a:gd name="T30" fmla="*/ 5 w 2552103"/>
              <a:gd name="T31" fmla="*/ 9 h 3725388"/>
              <a:gd name="T32" fmla="*/ 6 w 2552103"/>
              <a:gd name="T33" fmla="*/ 9 h 3725388"/>
              <a:gd name="T34" fmla="*/ 7 w 2552103"/>
              <a:gd name="T35" fmla="*/ 10 h 3725388"/>
              <a:gd name="T36" fmla="*/ 6 w 2552103"/>
              <a:gd name="T37" fmla="*/ 11 h 3725388"/>
              <a:gd name="T38" fmla="*/ 7 w 2552103"/>
              <a:gd name="T39" fmla="*/ 12 h 3725388"/>
              <a:gd name="T40" fmla="*/ 9 w 2552103"/>
              <a:gd name="T41" fmla="*/ 12 h 3725388"/>
              <a:gd name="T42" fmla="*/ 9 w 2552103"/>
              <a:gd name="T43" fmla="*/ 13 h 3725388"/>
              <a:gd name="T44" fmla="*/ 8 w 2552103"/>
              <a:gd name="T45" fmla="*/ 14 h 3725388"/>
              <a:gd name="T46" fmla="*/ 8 w 2552103"/>
              <a:gd name="T47" fmla="*/ 15 h 3725388"/>
              <a:gd name="T48" fmla="*/ 6 w 2552103"/>
              <a:gd name="T49" fmla="*/ 14 h 3725388"/>
              <a:gd name="T50" fmla="*/ 5 w 2552103"/>
              <a:gd name="T51" fmla="*/ 15 h 3725388"/>
              <a:gd name="T52" fmla="*/ 4 w 2552103"/>
              <a:gd name="T53" fmla="*/ 15 h 3725388"/>
              <a:gd name="T54" fmla="*/ 3 w 2552103"/>
              <a:gd name="T55" fmla="*/ 16 h 3725388"/>
              <a:gd name="T56" fmla="*/ 2 w 2552103"/>
              <a:gd name="T57" fmla="*/ 17 h 3725388"/>
              <a:gd name="T58" fmla="*/ 2 w 2552103"/>
              <a:gd name="T59" fmla="*/ 19 h 3725388"/>
              <a:gd name="T60" fmla="*/ 3 w 2552103"/>
              <a:gd name="T61" fmla="*/ 20 h 3725388"/>
              <a:gd name="T62" fmla="*/ 3 w 2552103"/>
              <a:gd name="T63" fmla="*/ 21 h 3725388"/>
              <a:gd name="T64" fmla="*/ 4 w 2552103"/>
              <a:gd name="T65" fmla="*/ 21 h 3725388"/>
              <a:gd name="T66" fmla="*/ 5 w 2552103"/>
              <a:gd name="T67" fmla="*/ 21 h 3725388"/>
              <a:gd name="T68" fmla="*/ 8 w 2552103"/>
              <a:gd name="T69" fmla="*/ 21 h 3725388"/>
              <a:gd name="T70" fmla="*/ 9 w 2552103"/>
              <a:gd name="T71" fmla="*/ 20 h 3725388"/>
              <a:gd name="T72" fmla="*/ 11 w 2552103"/>
              <a:gd name="T73" fmla="*/ 20 h 3725388"/>
              <a:gd name="T74" fmla="*/ 12 w 2552103"/>
              <a:gd name="T75" fmla="*/ 20 h 3725388"/>
              <a:gd name="T76" fmla="*/ 13 w 2552103"/>
              <a:gd name="T77" fmla="*/ 19 h 3725388"/>
              <a:gd name="T78" fmla="*/ 13 w 2552103"/>
              <a:gd name="T79" fmla="*/ 18 h 3725388"/>
              <a:gd name="T80" fmla="*/ 13 w 2552103"/>
              <a:gd name="T81" fmla="*/ 17 h 3725388"/>
              <a:gd name="T82" fmla="*/ 13 w 2552103"/>
              <a:gd name="T83" fmla="*/ 16 h 3725388"/>
              <a:gd name="T84" fmla="*/ 14 w 2552103"/>
              <a:gd name="T85" fmla="*/ 16 h 3725388"/>
              <a:gd name="T86" fmla="*/ 13 w 2552103"/>
              <a:gd name="T87" fmla="*/ 15 h 3725388"/>
              <a:gd name="T88" fmla="*/ 12 w 2552103"/>
              <a:gd name="T89" fmla="*/ 13 h 3725388"/>
              <a:gd name="T90" fmla="*/ 11 w 2552103"/>
              <a:gd name="T91" fmla="*/ 14 h 3725388"/>
              <a:gd name="T92" fmla="*/ 11 w 2552103"/>
              <a:gd name="T93" fmla="*/ 13 h 3725388"/>
              <a:gd name="T94" fmla="*/ 11 w 2552103"/>
              <a:gd name="T95" fmla="*/ 12 h 3725388"/>
              <a:gd name="T96" fmla="*/ 11 w 2552103"/>
              <a:gd name="T97" fmla="*/ 11 h 3725388"/>
              <a:gd name="T98" fmla="*/ 10 w 2552103"/>
              <a:gd name="T99" fmla="*/ 9 h 3725388"/>
              <a:gd name="T100" fmla="*/ 8 w 2552103"/>
              <a:gd name="T101" fmla="*/ 8 h 3725388"/>
              <a:gd name="T102" fmla="*/ 7 w 2552103"/>
              <a:gd name="T103" fmla="*/ 6 h 3725388"/>
              <a:gd name="T104" fmla="*/ 7 w 2552103"/>
              <a:gd name="T105" fmla="*/ 5 h 3725388"/>
              <a:gd name="T106" fmla="*/ 7 w 2552103"/>
              <a:gd name="T107" fmla="*/ 4 h 3725388"/>
              <a:gd name="T108" fmla="*/ 7 w 2552103"/>
              <a:gd name="T109" fmla="*/ 3 h 3725388"/>
              <a:gd name="T110" fmla="*/ 6 w 2552103"/>
              <a:gd name="T111" fmla="*/ 3 h 3725388"/>
              <a:gd name="T112" fmla="*/ 5 w 2552103"/>
              <a:gd name="T113" fmla="*/ 1 h 3725388"/>
              <a:gd name="T114" fmla="*/ 5 w 2552103"/>
              <a:gd name="T115" fmla="*/ 0 h 372538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552103"/>
              <a:gd name="T175" fmla="*/ 0 h 3725388"/>
              <a:gd name="T176" fmla="*/ 2552103 w 2552103"/>
              <a:gd name="T177" fmla="*/ 3725388 h 3725388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552103" h="3725388">
                <a:moveTo>
                  <a:pt x="872708" y="0"/>
                </a:moveTo>
                <a:lnTo>
                  <a:pt x="666521" y="10399"/>
                </a:lnTo>
                <a:lnTo>
                  <a:pt x="539425" y="137495"/>
                </a:lnTo>
                <a:lnTo>
                  <a:pt x="470390" y="117427"/>
                </a:lnTo>
                <a:lnTo>
                  <a:pt x="309848" y="186463"/>
                </a:lnTo>
                <a:lnTo>
                  <a:pt x="274259" y="313558"/>
                </a:lnTo>
                <a:lnTo>
                  <a:pt x="0" y="449486"/>
                </a:lnTo>
                <a:lnTo>
                  <a:pt x="66631" y="645617"/>
                </a:lnTo>
                <a:lnTo>
                  <a:pt x="256595" y="538327"/>
                </a:lnTo>
                <a:lnTo>
                  <a:pt x="459416" y="442535"/>
                </a:lnTo>
                <a:lnTo>
                  <a:pt x="575276" y="616456"/>
                </a:lnTo>
                <a:cubicBezTo>
                  <a:pt x="573760" y="713049"/>
                  <a:pt x="572245" y="809643"/>
                  <a:pt x="570729" y="906236"/>
                </a:cubicBezTo>
                <a:lnTo>
                  <a:pt x="691135" y="1064374"/>
                </a:lnTo>
                <a:lnTo>
                  <a:pt x="539425" y="1137956"/>
                </a:lnTo>
                <a:lnTo>
                  <a:pt x="717892" y="1278169"/>
                </a:lnTo>
                <a:lnTo>
                  <a:pt x="827063" y="1518982"/>
                </a:lnTo>
                <a:lnTo>
                  <a:pt x="1023194" y="1601395"/>
                </a:lnTo>
                <a:lnTo>
                  <a:pt x="1179190" y="1721802"/>
                </a:lnTo>
                <a:lnTo>
                  <a:pt x="1127818" y="1864419"/>
                </a:lnTo>
                <a:lnTo>
                  <a:pt x="1321806" y="2111921"/>
                </a:lnTo>
                <a:lnTo>
                  <a:pt x="1513391" y="2169720"/>
                </a:lnTo>
                <a:lnTo>
                  <a:pt x="1622823" y="2341498"/>
                </a:lnTo>
                <a:lnTo>
                  <a:pt x="1462281" y="2412676"/>
                </a:lnTo>
                <a:lnTo>
                  <a:pt x="1339732" y="2589000"/>
                </a:lnTo>
                <a:lnTo>
                  <a:pt x="1139054" y="2555554"/>
                </a:lnTo>
                <a:lnTo>
                  <a:pt x="949612" y="2589000"/>
                </a:lnTo>
                <a:lnTo>
                  <a:pt x="789070" y="2711549"/>
                </a:lnTo>
                <a:lnTo>
                  <a:pt x="597486" y="2840788"/>
                </a:lnTo>
                <a:lnTo>
                  <a:pt x="316537" y="3085886"/>
                </a:lnTo>
                <a:lnTo>
                  <a:pt x="309587" y="3375666"/>
                </a:lnTo>
                <a:lnTo>
                  <a:pt x="457012" y="3451129"/>
                </a:lnTo>
                <a:lnTo>
                  <a:pt x="459154" y="3638428"/>
                </a:lnTo>
                <a:lnTo>
                  <a:pt x="722178" y="3725388"/>
                </a:lnTo>
                <a:lnTo>
                  <a:pt x="953634" y="3631202"/>
                </a:lnTo>
                <a:lnTo>
                  <a:pt x="1390842" y="3696228"/>
                </a:lnTo>
                <a:lnTo>
                  <a:pt x="1665017" y="3587683"/>
                </a:lnTo>
                <a:lnTo>
                  <a:pt x="1967999" y="3455675"/>
                </a:lnTo>
                <a:lnTo>
                  <a:pt x="2057102" y="3542636"/>
                </a:lnTo>
                <a:lnTo>
                  <a:pt x="2247561" y="3350910"/>
                </a:lnTo>
                <a:lnTo>
                  <a:pt x="2291225" y="3148231"/>
                </a:lnTo>
                <a:lnTo>
                  <a:pt x="2378183" y="3025682"/>
                </a:lnTo>
                <a:lnTo>
                  <a:pt x="2384872" y="2898587"/>
                </a:lnTo>
                <a:lnTo>
                  <a:pt x="2552103" y="2849619"/>
                </a:lnTo>
                <a:lnTo>
                  <a:pt x="2326809" y="2658035"/>
                </a:lnTo>
                <a:lnTo>
                  <a:pt x="2170814" y="2383776"/>
                </a:lnTo>
                <a:lnTo>
                  <a:pt x="2021508" y="2395012"/>
                </a:lnTo>
                <a:lnTo>
                  <a:pt x="1925715" y="2285841"/>
                </a:lnTo>
                <a:lnTo>
                  <a:pt x="1999297" y="2145367"/>
                </a:lnTo>
                <a:lnTo>
                  <a:pt x="2019365" y="1862276"/>
                </a:lnTo>
                <a:lnTo>
                  <a:pt x="1745106" y="1530217"/>
                </a:lnTo>
                <a:lnTo>
                  <a:pt x="1479940" y="1410072"/>
                </a:lnTo>
                <a:lnTo>
                  <a:pt x="1290498" y="1131266"/>
                </a:lnTo>
                <a:lnTo>
                  <a:pt x="1250363" y="917211"/>
                </a:lnTo>
                <a:lnTo>
                  <a:pt x="1236984" y="745694"/>
                </a:lnTo>
                <a:lnTo>
                  <a:pt x="1228152" y="498192"/>
                </a:lnTo>
                <a:lnTo>
                  <a:pt x="1054232" y="442535"/>
                </a:lnTo>
                <a:lnTo>
                  <a:pt x="918304" y="217505"/>
                </a:lnTo>
                <a:lnTo>
                  <a:pt x="872708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91" name="任意多边形 46">
            <a:extLst>
              <a:ext uri="{FF2B5EF4-FFF2-40B4-BE49-F238E27FC236}">
                <a16:creationId xmlns:a16="http://schemas.microsoft.com/office/drawing/2014/main" id="{41D5DDBD-74A4-2F57-368D-81E21CFD1CA9}"/>
              </a:ext>
            </a:extLst>
          </p:cNvPr>
          <p:cNvSpPr>
            <a:spLocks/>
          </p:cNvSpPr>
          <p:nvPr/>
        </p:nvSpPr>
        <p:spPr bwMode="auto">
          <a:xfrm>
            <a:off x="7020114" y="878049"/>
            <a:ext cx="83354" cy="80085"/>
          </a:xfrm>
          <a:custGeom>
            <a:avLst/>
            <a:gdLst>
              <a:gd name="T0" fmla="*/ 1 w 859125"/>
              <a:gd name="T1" fmla="*/ 1 h 824659"/>
              <a:gd name="T2" fmla="*/ 0 w 859125"/>
              <a:gd name="T3" fmla="*/ 1 h 824659"/>
              <a:gd name="T4" fmla="*/ 0 w 859125"/>
              <a:gd name="T5" fmla="*/ 2 h 824659"/>
              <a:gd name="T6" fmla="*/ 0 w 859125"/>
              <a:gd name="T7" fmla="*/ 2 h 824659"/>
              <a:gd name="T8" fmla="*/ 1 w 859125"/>
              <a:gd name="T9" fmla="*/ 4 h 824659"/>
              <a:gd name="T10" fmla="*/ 2 w 859125"/>
              <a:gd name="T11" fmla="*/ 4 h 824659"/>
              <a:gd name="T12" fmla="*/ 3 w 859125"/>
              <a:gd name="T13" fmla="*/ 5 h 824659"/>
              <a:gd name="T14" fmla="*/ 4 w 859125"/>
              <a:gd name="T15" fmla="*/ 4 h 824659"/>
              <a:gd name="T16" fmla="*/ 5 w 859125"/>
              <a:gd name="T17" fmla="*/ 4 h 824659"/>
              <a:gd name="T18" fmla="*/ 5 w 859125"/>
              <a:gd name="T19" fmla="*/ 3 h 824659"/>
              <a:gd name="T20" fmla="*/ 5 w 859125"/>
              <a:gd name="T21" fmla="*/ 1 h 824659"/>
              <a:gd name="T22" fmla="*/ 3 w 859125"/>
              <a:gd name="T23" fmla="*/ 0 h 824659"/>
              <a:gd name="T24" fmla="*/ 3 w 859125"/>
              <a:gd name="T25" fmla="*/ 0 h 824659"/>
              <a:gd name="T26" fmla="*/ 1 w 859125"/>
              <a:gd name="T27" fmla="*/ 1 h 82465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59125"/>
              <a:gd name="T43" fmla="*/ 0 h 824659"/>
              <a:gd name="T44" fmla="*/ 859125 w 859125"/>
              <a:gd name="T45" fmla="*/ 824659 h 82465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59125" h="824659">
                <a:moveTo>
                  <a:pt x="253537" y="136188"/>
                </a:moveTo>
                <a:lnTo>
                  <a:pt x="13640" y="131642"/>
                </a:lnTo>
                <a:lnTo>
                  <a:pt x="0" y="322428"/>
                </a:lnTo>
                <a:lnTo>
                  <a:pt x="37993" y="441229"/>
                </a:lnTo>
                <a:lnTo>
                  <a:pt x="205224" y="728866"/>
                </a:lnTo>
                <a:lnTo>
                  <a:pt x="314395" y="710941"/>
                </a:lnTo>
                <a:lnTo>
                  <a:pt x="575276" y="824659"/>
                </a:lnTo>
                <a:lnTo>
                  <a:pt x="764896" y="765081"/>
                </a:lnTo>
                <a:lnTo>
                  <a:pt x="847133" y="666521"/>
                </a:lnTo>
                <a:lnTo>
                  <a:pt x="859125" y="497004"/>
                </a:lnTo>
                <a:lnTo>
                  <a:pt x="822517" y="227434"/>
                </a:lnTo>
                <a:lnTo>
                  <a:pt x="613007" y="0"/>
                </a:lnTo>
                <a:lnTo>
                  <a:pt x="490458" y="80271"/>
                </a:lnTo>
                <a:lnTo>
                  <a:pt x="253537" y="13618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92" name="任意多边形 47">
            <a:extLst>
              <a:ext uri="{FF2B5EF4-FFF2-40B4-BE49-F238E27FC236}">
                <a16:creationId xmlns:a16="http://schemas.microsoft.com/office/drawing/2014/main" id="{5670957E-79A3-02CD-549C-F7F736712BA0}"/>
              </a:ext>
            </a:extLst>
          </p:cNvPr>
          <p:cNvSpPr>
            <a:spLocks/>
          </p:cNvSpPr>
          <p:nvPr/>
        </p:nvSpPr>
        <p:spPr bwMode="auto">
          <a:xfrm>
            <a:off x="7265274" y="848629"/>
            <a:ext cx="93161" cy="71913"/>
          </a:xfrm>
          <a:custGeom>
            <a:avLst/>
            <a:gdLst>
              <a:gd name="T0" fmla="*/ 1 w 957321"/>
              <a:gd name="T1" fmla="*/ 0 h 743398"/>
              <a:gd name="T2" fmla="*/ 1 w 957321"/>
              <a:gd name="T3" fmla="*/ 0 h 743398"/>
              <a:gd name="T4" fmla="*/ 1 w 957321"/>
              <a:gd name="T5" fmla="*/ 1 h 743398"/>
              <a:gd name="T6" fmla="*/ 0 w 957321"/>
              <a:gd name="T7" fmla="*/ 2 h 743398"/>
              <a:gd name="T8" fmla="*/ 0 w 957321"/>
              <a:gd name="T9" fmla="*/ 2 h 743398"/>
              <a:gd name="T10" fmla="*/ 1 w 957321"/>
              <a:gd name="T11" fmla="*/ 3 h 743398"/>
              <a:gd name="T12" fmla="*/ 2 w 957321"/>
              <a:gd name="T13" fmla="*/ 4 h 743398"/>
              <a:gd name="T14" fmla="*/ 4 w 957321"/>
              <a:gd name="T15" fmla="*/ 4 h 743398"/>
              <a:gd name="T16" fmla="*/ 5 w 957321"/>
              <a:gd name="T17" fmla="*/ 4 h 743398"/>
              <a:gd name="T18" fmla="*/ 5 w 957321"/>
              <a:gd name="T19" fmla="*/ 3 h 743398"/>
              <a:gd name="T20" fmla="*/ 5 w 957321"/>
              <a:gd name="T21" fmla="*/ 2 h 743398"/>
              <a:gd name="T22" fmla="*/ 4 w 957321"/>
              <a:gd name="T23" fmla="*/ 1 h 743398"/>
              <a:gd name="T24" fmla="*/ 3 w 957321"/>
              <a:gd name="T25" fmla="*/ 1 h 743398"/>
              <a:gd name="T26" fmla="*/ 1 w 957321"/>
              <a:gd name="T27" fmla="*/ 0 h 74339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957321"/>
              <a:gd name="T43" fmla="*/ 0 h 743398"/>
              <a:gd name="T44" fmla="*/ 957321 w 957321"/>
              <a:gd name="T45" fmla="*/ 743398 h 74339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957321" h="743398">
                <a:moveTo>
                  <a:pt x="246320" y="0"/>
                </a:moveTo>
                <a:lnTo>
                  <a:pt x="102224" y="65639"/>
                </a:lnTo>
                <a:lnTo>
                  <a:pt x="128981" y="156884"/>
                </a:lnTo>
                <a:lnTo>
                  <a:pt x="1885" y="317426"/>
                </a:lnTo>
                <a:cubicBezTo>
                  <a:pt x="1257" y="355989"/>
                  <a:pt x="628" y="394553"/>
                  <a:pt x="0" y="433116"/>
                </a:cubicBezTo>
                <a:lnTo>
                  <a:pt x="146645" y="620585"/>
                </a:lnTo>
                <a:lnTo>
                  <a:pt x="304783" y="629417"/>
                </a:lnTo>
                <a:lnTo>
                  <a:pt x="622279" y="675092"/>
                </a:lnTo>
                <a:lnTo>
                  <a:pt x="810762" y="743398"/>
                </a:lnTo>
                <a:lnTo>
                  <a:pt x="957321" y="525278"/>
                </a:lnTo>
                <a:lnTo>
                  <a:pt x="897722" y="366655"/>
                </a:lnTo>
                <a:lnTo>
                  <a:pt x="757248" y="192735"/>
                </a:lnTo>
                <a:lnTo>
                  <a:pt x="506289" y="153851"/>
                </a:lnTo>
                <a:lnTo>
                  <a:pt x="24632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93" name="任意多边形 48">
            <a:extLst>
              <a:ext uri="{FF2B5EF4-FFF2-40B4-BE49-F238E27FC236}">
                <a16:creationId xmlns:a16="http://schemas.microsoft.com/office/drawing/2014/main" id="{3186F79A-5314-A6BD-DD06-D31863467D43}"/>
              </a:ext>
            </a:extLst>
          </p:cNvPr>
          <p:cNvSpPr>
            <a:spLocks/>
          </p:cNvSpPr>
          <p:nvPr/>
        </p:nvSpPr>
        <p:spPr bwMode="auto">
          <a:xfrm>
            <a:off x="7665703" y="1012069"/>
            <a:ext cx="94795" cy="84989"/>
          </a:xfrm>
          <a:custGeom>
            <a:avLst/>
            <a:gdLst>
              <a:gd name="T0" fmla="*/ 1 w 2055195"/>
              <a:gd name="T1" fmla="*/ 1 h 1673903"/>
              <a:gd name="T2" fmla="*/ 0 w 2055195"/>
              <a:gd name="T3" fmla="*/ 1 h 1673903"/>
              <a:gd name="T4" fmla="*/ 0 w 2055195"/>
              <a:gd name="T5" fmla="*/ 2 h 1673903"/>
              <a:gd name="T6" fmla="*/ 1 w 2055195"/>
              <a:gd name="T7" fmla="*/ 3 h 1673903"/>
              <a:gd name="T8" fmla="*/ 1 w 2055195"/>
              <a:gd name="T9" fmla="*/ 2 h 1673903"/>
              <a:gd name="T10" fmla="*/ 2 w 2055195"/>
              <a:gd name="T11" fmla="*/ 2 h 1673903"/>
              <a:gd name="T12" fmla="*/ 2 w 2055195"/>
              <a:gd name="T13" fmla="*/ 1 h 1673903"/>
              <a:gd name="T14" fmla="*/ 2 w 2055195"/>
              <a:gd name="T15" fmla="*/ 1 h 1673903"/>
              <a:gd name="T16" fmla="*/ 2 w 2055195"/>
              <a:gd name="T17" fmla="*/ 1 h 1673903"/>
              <a:gd name="T18" fmla="*/ 3 w 2055195"/>
              <a:gd name="T19" fmla="*/ 0 h 1673903"/>
              <a:gd name="T20" fmla="*/ 2 w 2055195"/>
              <a:gd name="T21" fmla="*/ 0 h 1673903"/>
              <a:gd name="T22" fmla="*/ 2 w 2055195"/>
              <a:gd name="T23" fmla="*/ 0 h 1673903"/>
              <a:gd name="T24" fmla="*/ 1 w 2055195"/>
              <a:gd name="T25" fmla="*/ 0 h 1673903"/>
              <a:gd name="T26" fmla="*/ 1 w 2055195"/>
              <a:gd name="T27" fmla="*/ 1 h 1673903"/>
              <a:gd name="T28" fmla="*/ 1 w 2055195"/>
              <a:gd name="T29" fmla="*/ 1 h 167390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055195"/>
              <a:gd name="T46" fmla="*/ 0 h 1673903"/>
              <a:gd name="T47" fmla="*/ 2055195 w 2055195"/>
              <a:gd name="T48" fmla="*/ 1673903 h 167390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055195" h="1673903">
                <a:moveTo>
                  <a:pt x="495330" y="824393"/>
                </a:moveTo>
                <a:lnTo>
                  <a:pt x="185005" y="959499"/>
                </a:lnTo>
                <a:lnTo>
                  <a:pt x="0" y="1359658"/>
                </a:lnTo>
                <a:lnTo>
                  <a:pt x="507969" y="1673903"/>
                </a:lnTo>
                <a:lnTo>
                  <a:pt x="1009511" y="1493136"/>
                </a:lnTo>
                <a:lnTo>
                  <a:pt x="1236172" y="1156227"/>
                </a:lnTo>
                <a:lnTo>
                  <a:pt x="1327668" y="873890"/>
                </a:lnTo>
                <a:lnTo>
                  <a:pt x="1643396" y="929657"/>
                </a:lnTo>
                <a:lnTo>
                  <a:pt x="1799594" y="606859"/>
                </a:lnTo>
                <a:lnTo>
                  <a:pt x="2055195" y="142031"/>
                </a:lnTo>
                <a:lnTo>
                  <a:pt x="1880249" y="116207"/>
                </a:lnTo>
                <a:lnTo>
                  <a:pt x="1454254" y="0"/>
                </a:lnTo>
                <a:lnTo>
                  <a:pt x="1143231" y="258795"/>
                </a:lnTo>
                <a:lnTo>
                  <a:pt x="659324" y="435678"/>
                </a:lnTo>
                <a:lnTo>
                  <a:pt x="495330" y="82439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94" name="任意多边形 49">
            <a:extLst>
              <a:ext uri="{FF2B5EF4-FFF2-40B4-BE49-F238E27FC236}">
                <a16:creationId xmlns:a16="http://schemas.microsoft.com/office/drawing/2014/main" id="{B5EFAC1F-97E1-EB09-097E-E59DB1F9555C}"/>
              </a:ext>
            </a:extLst>
          </p:cNvPr>
          <p:cNvSpPr>
            <a:spLocks/>
          </p:cNvSpPr>
          <p:nvPr/>
        </p:nvSpPr>
        <p:spPr bwMode="auto">
          <a:xfrm>
            <a:off x="7366607" y="693362"/>
            <a:ext cx="35957" cy="31054"/>
          </a:xfrm>
          <a:custGeom>
            <a:avLst/>
            <a:gdLst>
              <a:gd name="T0" fmla="*/ 0 w 789465"/>
              <a:gd name="T1" fmla="*/ 0 h 631621"/>
              <a:gd name="T2" fmla="*/ 0 w 789465"/>
              <a:gd name="T3" fmla="*/ 0 h 631621"/>
              <a:gd name="T4" fmla="*/ 0 w 789465"/>
              <a:gd name="T5" fmla="*/ 1 h 631621"/>
              <a:gd name="T6" fmla="*/ 1 w 789465"/>
              <a:gd name="T7" fmla="*/ 1 h 631621"/>
              <a:gd name="T8" fmla="*/ 1 w 789465"/>
              <a:gd name="T9" fmla="*/ 1 h 631621"/>
              <a:gd name="T10" fmla="*/ 1 w 789465"/>
              <a:gd name="T11" fmla="*/ 0 h 631621"/>
              <a:gd name="T12" fmla="*/ 1 w 789465"/>
              <a:gd name="T13" fmla="*/ 0 h 631621"/>
              <a:gd name="T14" fmla="*/ 0 w 789465"/>
              <a:gd name="T15" fmla="*/ 0 h 63162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89465"/>
              <a:gd name="T25" fmla="*/ 0 h 631621"/>
              <a:gd name="T26" fmla="*/ 789465 w 789465"/>
              <a:gd name="T27" fmla="*/ 631621 h 63162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89465" h="631621">
                <a:moveTo>
                  <a:pt x="260954" y="0"/>
                </a:moveTo>
                <a:lnTo>
                  <a:pt x="1" y="158205"/>
                </a:lnTo>
                <a:lnTo>
                  <a:pt x="137045" y="489669"/>
                </a:lnTo>
                <a:lnTo>
                  <a:pt x="518662" y="631621"/>
                </a:lnTo>
                <a:lnTo>
                  <a:pt x="789465" y="517338"/>
                </a:lnTo>
                <a:lnTo>
                  <a:pt x="774023" y="201714"/>
                </a:lnTo>
                <a:lnTo>
                  <a:pt x="524347" y="123621"/>
                </a:lnTo>
                <a:lnTo>
                  <a:pt x="26095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95" name="任意多边形 51">
            <a:extLst>
              <a:ext uri="{FF2B5EF4-FFF2-40B4-BE49-F238E27FC236}">
                <a16:creationId xmlns:a16="http://schemas.microsoft.com/office/drawing/2014/main" id="{4042E944-4E79-7606-15DC-8094AA8EFE70}"/>
              </a:ext>
            </a:extLst>
          </p:cNvPr>
          <p:cNvSpPr>
            <a:spLocks/>
          </p:cNvSpPr>
          <p:nvPr/>
        </p:nvSpPr>
        <p:spPr bwMode="auto">
          <a:xfrm>
            <a:off x="7373145" y="1180412"/>
            <a:ext cx="47398" cy="37591"/>
          </a:xfrm>
          <a:custGeom>
            <a:avLst/>
            <a:gdLst>
              <a:gd name="T0" fmla="*/ 0 w 1026837"/>
              <a:gd name="T1" fmla="*/ 0 h 737040"/>
              <a:gd name="T2" fmla="*/ 0 w 1026837"/>
              <a:gd name="T3" fmla="*/ 1 h 737040"/>
              <a:gd name="T4" fmla="*/ 0 w 1026837"/>
              <a:gd name="T5" fmla="*/ 1 h 737040"/>
              <a:gd name="T6" fmla="*/ 1 w 1026837"/>
              <a:gd name="T7" fmla="*/ 1 h 737040"/>
              <a:gd name="T8" fmla="*/ 1 w 1026837"/>
              <a:gd name="T9" fmla="*/ 0 h 737040"/>
              <a:gd name="T10" fmla="*/ 1 w 1026837"/>
              <a:gd name="T11" fmla="*/ 0 h 737040"/>
              <a:gd name="T12" fmla="*/ 0 w 1026837"/>
              <a:gd name="T13" fmla="*/ 0 h 737040"/>
              <a:gd name="T14" fmla="*/ 0 w 1026837"/>
              <a:gd name="T15" fmla="*/ 0 h 7370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26837"/>
              <a:gd name="T25" fmla="*/ 0 h 737040"/>
              <a:gd name="T26" fmla="*/ 1026837 w 1026837"/>
              <a:gd name="T27" fmla="*/ 737040 h 7370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26837" h="737040">
                <a:moveTo>
                  <a:pt x="66705" y="178242"/>
                </a:moveTo>
                <a:lnTo>
                  <a:pt x="1" y="479893"/>
                </a:lnTo>
                <a:lnTo>
                  <a:pt x="167768" y="735194"/>
                </a:lnTo>
                <a:lnTo>
                  <a:pt x="687285" y="737040"/>
                </a:lnTo>
                <a:lnTo>
                  <a:pt x="1026837" y="288161"/>
                </a:lnTo>
                <a:lnTo>
                  <a:pt x="515809" y="0"/>
                </a:lnTo>
                <a:lnTo>
                  <a:pt x="171579" y="3079"/>
                </a:lnTo>
                <a:lnTo>
                  <a:pt x="66705" y="17824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96" name="任意多边形 52">
            <a:extLst>
              <a:ext uri="{FF2B5EF4-FFF2-40B4-BE49-F238E27FC236}">
                <a16:creationId xmlns:a16="http://schemas.microsoft.com/office/drawing/2014/main" id="{747E46EC-4409-EDC6-2862-B0EE2B54F46F}"/>
              </a:ext>
            </a:extLst>
          </p:cNvPr>
          <p:cNvSpPr>
            <a:spLocks/>
          </p:cNvSpPr>
          <p:nvPr/>
        </p:nvSpPr>
        <p:spPr bwMode="auto">
          <a:xfrm>
            <a:off x="7608499" y="1214734"/>
            <a:ext cx="44129" cy="21247"/>
          </a:xfrm>
          <a:custGeom>
            <a:avLst/>
            <a:gdLst>
              <a:gd name="T0" fmla="*/ 0 w 931732"/>
              <a:gd name="T1" fmla="*/ 0 h 422261"/>
              <a:gd name="T2" fmla="*/ 0 w 931732"/>
              <a:gd name="T3" fmla="*/ 0 h 422261"/>
              <a:gd name="T4" fmla="*/ 1 w 931732"/>
              <a:gd name="T5" fmla="*/ 1 h 422261"/>
              <a:gd name="T6" fmla="*/ 1 w 931732"/>
              <a:gd name="T7" fmla="*/ 1 h 422261"/>
              <a:gd name="T8" fmla="*/ 1 w 931732"/>
              <a:gd name="T9" fmla="*/ 0 h 422261"/>
              <a:gd name="T10" fmla="*/ 1 w 931732"/>
              <a:gd name="T11" fmla="*/ 0 h 422261"/>
              <a:gd name="T12" fmla="*/ 0 w 931732"/>
              <a:gd name="T13" fmla="*/ 0 h 422261"/>
              <a:gd name="T14" fmla="*/ 0 w 931732"/>
              <a:gd name="T15" fmla="*/ 0 h 4222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31732"/>
              <a:gd name="T25" fmla="*/ 0 h 422261"/>
              <a:gd name="T26" fmla="*/ 931732 w 931732"/>
              <a:gd name="T27" fmla="*/ 422261 h 42226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31732" h="422261">
                <a:moveTo>
                  <a:pt x="0" y="82965"/>
                </a:moveTo>
                <a:lnTo>
                  <a:pt x="116118" y="324697"/>
                </a:lnTo>
                <a:lnTo>
                  <a:pt x="512857" y="368767"/>
                </a:lnTo>
                <a:lnTo>
                  <a:pt x="847776" y="422261"/>
                </a:lnTo>
                <a:lnTo>
                  <a:pt x="931732" y="154149"/>
                </a:lnTo>
                <a:lnTo>
                  <a:pt x="718900" y="94267"/>
                </a:lnTo>
                <a:lnTo>
                  <a:pt x="362791" y="-1"/>
                </a:lnTo>
                <a:lnTo>
                  <a:pt x="0" y="8296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06FD6EF-14C7-62BB-9186-B8EDF056F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01" y="126778"/>
            <a:ext cx="3556961" cy="48832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617A6CB-AD97-20C8-592B-535708ED9920}"/>
              </a:ext>
            </a:extLst>
          </p:cNvPr>
          <p:cNvSpPr txBox="1"/>
          <p:nvPr/>
        </p:nvSpPr>
        <p:spPr>
          <a:xfrm>
            <a:off x="178855" y="1465550"/>
            <a:ext cx="6681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pt-BR" sz="1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我們手頭上的這些水力發電項目已完成預可行性研究（基礎工程設計），目前正著手申請「資格認證」，該認證是進行詳細工程設計及申請特許經營權的必要授權</a:t>
            </a:r>
            <a:endParaRPr lang="es-EC" sz="1400" b="1" dirty="0">
              <a:solidFill>
                <a:srgbClr val="002060"/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ADF1D81-AB5B-F72D-E83A-07F3F500B2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40" y="4634581"/>
            <a:ext cx="291673" cy="24967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5FC0DDF-929D-98C8-5EE9-CADFC8C65A62}"/>
              </a:ext>
            </a:extLst>
          </p:cNvPr>
          <p:cNvSpPr txBox="1"/>
          <p:nvPr/>
        </p:nvSpPr>
        <p:spPr>
          <a:xfrm>
            <a:off x="559457" y="4595953"/>
            <a:ext cx="3558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Proyectos Hidroeléctricos: </a:t>
            </a:r>
            <a:r>
              <a:rPr lang="es-ES_tradnl" sz="1400" b="1" dirty="0">
                <a:solidFill>
                  <a:srgbClr val="FF66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191,9</a:t>
            </a:r>
            <a:r>
              <a:rPr lang="es-ES_tradnl" sz="1200" b="1" dirty="0">
                <a:solidFill>
                  <a:srgbClr val="FF66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MW</a:t>
            </a:r>
            <a:endParaRPr lang="es-EC" sz="1200" b="1" dirty="0">
              <a:solidFill>
                <a:srgbClr val="002060"/>
              </a:solidFill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A4CE946-6BBA-52FF-7E6E-B86068F323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572" y="4586670"/>
            <a:ext cx="397844" cy="292944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B9099CC0-297E-3DE9-0E84-B48713C06BB2}"/>
              </a:ext>
            </a:extLst>
          </p:cNvPr>
          <p:cNvSpPr txBox="1"/>
          <p:nvPr/>
        </p:nvSpPr>
        <p:spPr>
          <a:xfrm>
            <a:off x="4428942" y="4589151"/>
            <a:ext cx="2549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Proyecto Fotovoltaico: </a:t>
            </a:r>
            <a:r>
              <a:rPr lang="es-ES_tradnl" sz="1400" b="1" dirty="0">
                <a:solidFill>
                  <a:srgbClr val="FF66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es-ES_tradnl" sz="1200" b="1" dirty="0">
                <a:solidFill>
                  <a:srgbClr val="FF66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MW</a:t>
            </a:r>
            <a:endParaRPr lang="es-EC" sz="1200" b="1" dirty="0">
              <a:solidFill>
                <a:srgbClr val="002060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2C2D335-15E6-DF4F-64AD-22AEB8F0C32E}"/>
              </a:ext>
            </a:extLst>
          </p:cNvPr>
          <p:cNvSpPr txBox="1"/>
          <p:nvPr/>
        </p:nvSpPr>
        <p:spPr>
          <a:xfrm>
            <a:off x="168915" y="5053835"/>
            <a:ext cx="7563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/>
              <a:t>Los proyectos se encuentran registrados en el SENADI, algunos de ellos finalizando estudios de prefactibilidad mientras que otros están iniciando la etapa de factibilidad.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/>
              <a:t>Varias empresas han mostrado interés en firmar </a:t>
            </a:r>
            <a:r>
              <a:rPr lang="es-ES" sz="1200" b="1" dirty="0" err="1"/>
              <a:t>PPAs</a:t>
            </a:r>
            <a:endParaRPr lang="es-ES" sz="1200" b="1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E1A3DD7-9D6D-C68E-0875-9707B8D87EE4}"/>
              </a:ext>
            </a:extLst>
          </p:cNvPr>
          <p:cNvSpPr txBox="1"/>
          <p:nvPr/>
        </p:nvSpPr>
        <p:spPr>
          <a:xfrm>
            <a:off x="168914" y="826798"/>
            <a:ext cx="63716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pt-BR" sz="3200" b="1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國家 厄瓜多</a:t>
            </a:r>
            <a:r>
              <a:rPr lang="es-ES_tradnl" sz="1600" b="1" dirty="0">
                <a:solidFill>
                  <a:srgbClr val="00B05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pt-BR" sz="1600" b="1" dirty="0">
                <a:solidFill>
                  <a:srgbClr val="00B05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已完成之專案</a:t>
            </a:r>
            <a:r>
              <a:rPr lang="es-ES_tradnl" sz="1600" b="1" dirty="0">
                <a:solidFill>
                  <a:srgbClr val="00B05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s-EC" sz="32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Día de la Bandera Nacional – Fuerza Aérea Ecuatoriana">
            <a:extLst>
              <a:ext uri="{FF2B5EF4-FFF2-40B4-BE49-F238E27FC236}">
                <a16:creationId xmlns:a16="http://schemas.microsoft.com/office/drawing/2014/main" id="{4E69C5FD-A4D7-45CC-B178-26AAE2CF1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839" y="762594"/>
            <a:ext cx="1115937" cy="63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11C2E6F-948A-7F5A-5FC2-07D9093A1AE1}"/>
              </a:ext>
            </a:extLst>
          </p:cNvPr>
          <p:cNvSpPr txBox="1"/>
          <p:nvPr/>
        </p:nvSpPr>
        <p:spPr>
          <a:xfrm>
            <a:off x="1627584" y="41393"/>
            <a:ext cx="2881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pt-BR" dirty="0"/>
              <a:t>專案開發</a:t>
            </a:r>
            <a:endParaRPr lang="pt-BR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01065833-A9EE-31E7-25FB-46F7FBE59F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629" y="2091191"/>
            <a:ext cx="7287237" cy="4286688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679E00FA-E7A7-38DE-F353-5D3891E09652}"/>
              </a:ext>
            </a:extLst>
          </p:cNvPr>
          <p:cNvSpPr txBox="1"/>
          <p:nvPr/>
        </p:nvSpPr>
        <p:spPr>
          <a:xfrm>
            <a:off x="2036064" y="6377879"/>
            <a:ext cx="138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361,9 MW</a:t>
            </a:r>
          </a:p>
        </p:txBody>
      </p:sp>
    </p:spTree>
    <p:extLst>
      <p:ext uri="{BB962C8B-B14F-4D97-AF65-F5344CB8AC3E}">
        <p14:creationId xmlns:p14="http://schemas.microsoft.com/office/powerpoint/2010/main" val="177437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DF26F-B01D-CD41-79A3-CF2608E01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任意多边形 5">
            <a:extLst>
              <a:ext uri="{FF2B5EF4-FFF2-40B4-BE49-F238E27FC236}">
                <a16:creationId xmlns:a16="http://schemas.microsoft.com/office/drawing/2014/main" id="{2F1FF84E-F57D-E8B5-26DE-1720C1E7F821}"/>
              </a:ext>
            </a:extLst>
          </p:cNvPr>
          <p:cNvSpPr>
            <a:spLocks/>
          </p:cNvSpPr>
          <p:nvPr/>
        </p:nvSpPr>
        <p:spPr bwMode="auto">
          <a:xfrm>
            <a:off x="8151641" y="432561"/>
            <a:ext cx="1339562" cy="1087489"/>
          </a:xfrm>
          <a:custGeom>
            <a:avLst/>
            <a:gdLst>
              <a:gd name="T0" fmla="*/ 1362472 w 5537811"/>
              <a:gd name="T1" fmla="*/ 1470283 h 4447456"/>
              <a:gd name="T2" fmla="*/ 979180 w 5537811"/>
              <a:gd name="T3" fmla="*/ 1746131 h 4447456"/>
              <a:gd name="T4" fmla="*/ 507876 w 5537811"/>
              <a:gd name="T5" fmla="*/ 1948443 h 4447456"/>
              <a:gd name="T6" fmla="*/ 6856 w 5537811"/>
              <a:gd name="T7" fmla="*/ 2190383 h 4447456"/>
              <a:gd name="T8" fmla="*/ 65152 w 5537811"/>
              <a:gd name="T9" fmla="*/ 2629679 h 4447456"/>
              <a:gd name="T10" fmla="*/ 320040 w 5537811"/>
              <a:gd name="T11" fmla="*/ 2956203 h 4447456"/>
              <a:gd name="T12" fmla="*/ 252987 w 5537811"/>
              <a:gd name="T13" fmla="*/ 3358163 h 4447456"/>
              <a:gd name="T14" fmla="*/ 382529 w 5537811"/>
              <a:gd name="T15" fmla="*/ 3790603 h 4447456"/>
              <a:gd name="T16" fmla="*/ 653421 w 5537811"/>
              <a:gd name="T17" fmla="*/ 3936529 h 4447456"/>
              <a:gd name="T18" fmla="*/ 946414 w 5537811"/>
              <a:gd name="T19" fmla="*/ 3676303 h 4447456"/>
              <a:gd name="T20" fmla="*/ 1144157 w 5537811"/>
              <a:gd name="T21" fmla="*/ 3909095 h 4447456"/>
              <a:gd name="T22" fmla="*/ 1399050 w 5537811"/>
              <a:gd name="T23" fmla="*/ 4031779 h 4447456"/>
              <a:gd name="T24" fmla="*/ 1577743 w 5537811"/>
              <a:gd name="T25" fmla="*/ 4243239 h 4447456"/>
              <a:gd name="T26" fmla="*/ 1913028 w 5537811"/>
              <a:gd name="T27" fmla="*/ 4447456 h 4447456"/>
              <a:gd name="T28" fmla="*/ 2494151 w 5537811"/>
              <a:gd name="T29" fmla="*/ 4431358 h 4447456"/>
              <a:gd name="T30" fmla="*/ 2536443 w 5537811"/>
              <a:gd name="T31" fmla="*/ 4047307 h 4447456"/>
              <a:gd name="T32" fmla="*/ 2264191 w 5537811"/>
              <a:gd name="T33" fmla="*/ 3859992 h 4447456"/>
              <a:gd name="T34" fmla="*/ 2576924 w 5537811"/>
              <a:gd name="T35" fmla="*/ 3790603 h 4447456"/>
              <a:gd name="T36" fmla="*/ 2798971 w 5537811"/>
              <a:gd name="T37" fmla="*/ 3608398 h 4447456"/>
              <a:gd name="T38" fmla="*/ 3342147 w 5537811"/>
              <a:gd name="T39" fmla="*/ 3532262 h 4447456"/>
              <a:gd name="T40" fmla="*/ 3977025 w 5537811"/>
              <a:gd name="T41" fmla="*/ 3518471 h 4447456"/>
              <a:gd name="T42" fmla="*/ 4621873 w 5537811"/>
              <a:gd name="T43" fmla="*/ 3389313 h 4447456"/>
              <a:gd name="T44" fmla="*/ 4821996 w 5537811"/>
              <a:gd name="T45" fmla="*/ 3575740 h 4447456"/>
              <a:gd name="T46" fmla="*/ 5107946 w 5537811"/>
              <a:gd name="T47" fmla="*/ 3215284 h 4447456"/>
              <a:gd name="T48" fmla="*/ 5461611 w 5537811"/>
              <a:gd name="T49" fmla="*/ 2824088 h 4447456"/>
              <a:gd name="T50" fmla="*/ 5489616 w 5537811"/>
              <a:gd name="T51" fmla="*/ 2508424 h 4447456"/>
              <a:gd name="T52" fmla="*/ 5520572 w 5537811"/>
              <a:gd name="T53" fmla="*/ 2096369 h 4447456"/>
              <a:gd name="T54" fmla="*/ 5416938 w 5537811"/>
              <a:gd name="T55" fmla="*/ 1775371 h 4447456"/>
              <a:gd name="T56" fmla="*/ 5182335 w 5537811"/>
              <a:gd name="T57" fmla="*/ 1704504 h 4447456"/>
              <a:gd name="T58" fmla="*/ 5137662 w 5537811"/>
              <a:gd name="T59" fmla="*/ 1291209 h 4447456"/>
              <a:gd name="T60" fmla="*/ 5101943 w 5537811"/>
              <a:gd name="T61" fmla="*/ 957734 h 4447456"/>
              <a:gd name="T62" fmla="*/ 4979830 w 5537811"/>
              <a:gd name="T63" fmla="*/ 551011 h 4447456"/>
              <a:gd name="T64" fmla="*/ 4618921 w 5537811"/>
              <a:gd name="T65" fmla="*/ 327075 h 4447456"/>
              <a:gd name="T66" fmla="*/ 4208200 w 5537811"/>
              <a:gd name="T67" fmla="*/ 67419 h 4447456"/>
              <a:gd name="T68" fmla="*/ 4082088 w 5537811"/>
              <a:gd name="T69" fmla="*/ 300211 h 4447456"/>
              <a:gd name="T70" fmla="*/ 4032176 w 5537811"/>
              <a:gd name="T71" fmla="*/ 571103 h 4447456"/>
              <a:gd name="T72" fmla="*/ 4005217 w 5537811"/>
              <a:gd name="T73" fmla="*/ 226858 h 4447456"/>
              <a:gd name="T74" fmla="*/ 3738424 w 5537811"/>
              <a:gd name="T75" fmla="*/ 395843 h 4447456"/>
              <a:gd name="T76" fmla="*/ 3787572 w 5537811"/>
              <a:gd name="T77" fmla="*/ 747891 h 4447456"/>
              <a:gd name="T78" fmla="*/ 3684320 w 5537811"/>
              <a:gd name="T79" fmla="*/ 819899 h 4447456"/>
              <a:gd name="T80" fmla="*/ 3490392 w 5537811"/>
              <a:gd name="T81" fmla="*/ 613395 h 4447456"/>
              <a:gd name="T82" fmla="*/ 3054896 w 5537811"/>
              <a:gd name="T83" fmla="*/ 1135375 h 4447456"/>
              <a:gd name="T84" fmla="*/ 2484532 w 5537811"/>
              <a:gd name="T85" fmla="*/ 1192907 h 4447456"/>
              <a:gd name="T86" fmla="*/ 2007136 w 5537811"/>
              <a:gd name="T87" fmla="*/ 1346071 h 4447456"/>
              <a:gd name="T88" fmla="*/ 0 w 5537811"/>
              <a:gd name="T89" fmla="*/ 0 h 4447456"/>
              <a:gd name="T90" fmla="*/ 5537811 w 5537811"/>
              <a:gd name="T91" fmla="*/ 4447456 h 4447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T88" t="T89" r="T90" b="T91"/>
            <a:pathLst>
              <a:path w="5537811" h="4447456">
                <a:moveTo>
                  <a:pt x="1755231" y="1467416"/>
                </a:moveTo>
                <a:lnTo>
                  <a:pt x="1586508" y="1482095"/>
                </a:lnTo>
                <a:lnTo>
                  <a:pt x="1362472" y="1470283"/>
                </a:lnTo>
                <a:lnTo>
                  <a:pt x="1232168" y="1512575"/>
                </a:lnTo>
                <a:lnTo>
                  <a:pt x="1120532" y="1623447"/>
                </a:lnTo>
                <a:lnTo>
                  <a:pt x="979180" y="1746131"/>
                </a:lnTo>
                <a:lnTo>
                  <a:pt x="830208" y="1845191"/>
                </a:lnTo>
                <a:lnTo>
                  <a:pt x="683900" y="1849383"/>
                </a:lnTo>
                <a:lnTo>
                  <a:pt x="507876" y="1948443"/>
                </a:lnTo>
                <a:lnTo>
                  <a:pt x="381764" y="1998355"/>
                </a:lnTo>
                <a:lnTo>
                  <a:pt x="136396" y="2006739"/>
                </a:lnTo>
                <a:lnTo>
                  <a:pt x="6856" y="2190383"/>
                </a:lnTo>
                <a:lnTo>
                  <a:pt x="14476" y="2339355"/>
                </a:lnTo>
                <a:lnTo>
                  <a:pt x="0" y="2469659"/>
                </a:lnTo>
                <a:lnTo>
                  <a:pt x="65152" y="2629679"/>
                </a:lnTo>
                <a:lnTo>
                  <a:pt x="160784" y="2604155"/>
                </a:lnTo>
                <a:lnTo>
                  <a:pt x="252224" y="2787799"/>
                </a:lnTo>
                <a:lnTo>
                  <a:pt x="320040" y="2956203"/>
                </a:lnTo>
                <a:lnTo>
                  <a:pt x="205740" y="3094127"/>
                </a:lnTo>
                <a:lnTo>
                  <a:pt x="225172" y="3220239"/>
                </a:lnTo>
                <a:lnTo>
                  <a:pt x="252987" y="3358163"/>
                </a:lnTo>
                <a:lnTo>
                  <a:pt x="359667" y="3541043"/>
                </a:lnTo>
                <a:lnTo>
                  <a:pt x="323850" y="3629834"/>
                </a:lnTo>
                <a:lnTo>
                  <a:pt x="382529" y="3790603"/>
                </a:lnTo>
                <a:lnTo>
                  <a:pt x="473587" y="3937670"/>
                </a:lnTo>
                <a:lnTo>
                  <a:pt x="582554" y="3955579"/>
                </a:lnTo>
                <a:lnTo>
                  <a:pt x="653421" y="3936529"/>
                </a:lnTo>
                <a:lnTo>
                  <a:pt x="686188" y="3803179"/>
                </a:lnTo>
                <a:lnTo>
                  <a:pt x="785678" y="3691012"/>
                </a:lnTo>
                <a:lnTo>
                  <a:pt x="946414" y="3676303"/>
                </a:lnTo>
                <a:lnTo>
                  <a:pt x="1074431" y="3681636"/>
                </a:lnTo>
                <a:lnTo>
                  <a:pt x="1110249" y="3756695"/>
                </a:lnTo>
                <a:lnTo>
                  <a:pt x="1144157" y="3909095"/>
                </a:lnTo>
                <a:lnTo>
                  <a:pt x="1234074" y="3927004"/>
                </a:lnTo>
                <a:lnTo>
                  <a:pt x="1352566" y="3927004"/>
                </a:lnTo>
                <a:lnTo>
                  <a:pt x="1399050" y="4031779"/>
                </a:lnTo>
                <a:lnTo>
                  <a:pt x="1335426" y="4139605"/>
                </a:lnTo>
                <a:lnTo>
                  <a:pt x="1440201" y="4258097"/>
                </a:lnTo>
                <a:lnTo>
                  <a:pt x="1577743" y="4243239"/>
                </a:lnTo>
                <a:lnTo>
                  <a:pt x="1633752" y="4338489"/>
                </a:lnTo>
                <a:lnTo>
                  <a:pt x="1765961" y="4399831"/>
                </a:lnTo>
                <a:lnTo>
                  <a:pt x="1913028" y="4447456"/>
                </a:lnTo>
                <a:lnTo>
                  <a:pt x="2074953" y="4447456"/>
                </a:lnTo>
                <a:lnTo>
                  <a:pt x="2347356" y="4429522"/>
                </a:lnTo>
                <a:lnTo>
                  <a:pt x="2494151" y="4431358"/>
                </a:lnTo>
                <a:lnTo>
                  <a:pt x="2681103" y="4257477"/>
                </a:lnTo>
                <a:lnTo>
                  <a:pt x="2588261" y="4144938"/>
                </a:lnTo>
                <a:lnTo>
                  <a:pt x="2536443" y="4047307"/>
                </a:lnTo>
                <a:lnTo>
                  <a:pt x="2438142" y="3941292"/>
                </a:lnTo>
                <a:lnTo>
                  <a:pt x="2314318" y="3969866"/>
                </a:lnTo>
                <a:lnTo>
                  <a:pt x="2264191" y="3859992"/>
                </a:lnTo>
                <a:lnTo>
                  <a:pt x="2371468" y="3851945"/>
                </a:lnTo>
                <a:lnTo>
                  <a:pt x="2501295" y="3794795"/>
                </a:lnTo>
                <a:lnTo>
                  <a:pt x="2576924" y="3790603"/>
                </a:lnTo>
                <a:lnTo>
                  <a:pt x="2625790" y="3712592"/>
                </a:lnTo>
                <a:lnTo>
                  <a:pt x="2715707" y="3656013"/>
                </a:lnTo>
                <a:lnTo>
                  <a:pt x="2798971" y="3608398"/>
                </a:lnTo>
                <a:lnTo>
                  <a:pt x="2965838" y="3537521"/>
                </a:lnTo>
                <a:lnTo>
                  <a:pt x="3162910" y="3520852"/>
                </a:lnTo>
                <a:lnTo>
                  <a:pt x="3342147" y="3532262"/>
                </a:lnTo>
                <a:lnTo>
                  <a:pt x="3510102" y="3580384"/>
                </a:lnTo>
                <a:lnTo>
                  <a:pt x="3750707" y="3623246"/>
                </a:lnTo>
                <a:lnTo>
                  <a:pt x="3977025" y="3518471"/>
                </a:lnTo>
                <a:lnTo>
                  <a:pt x="4212198" y="3476179"/>
                </a:lnTo>
                <a:lnTo>
                  <a:pt x="4447942" y="3507135"/>
                </a:lnTo>
                <a:lnTo>
                  <a:pt x="4621873" y="3389313"/>
                </a:lnTo>
                <a:lnTo>
                  <a:pt x="4655309" y="3497611"/>
                </a:lnTo>
                <a:lnTo>
                  <a:pt x="4745227" y="3547046"/>
                </a:lnTo>
                <a:lnTo>
                  <a:pt x="4821996" y="3575740"/>
                </a:lnTo>
                <a:lnTo>
                  <a:pt x="4920298" y="3514279"/>
                </a:lnTo>
                <a:lnTo>
                  <a:pt x="5045934" y="3334445"/>
                </a:lnTo>
                <a:lnTo>
                  <a:pt x="5107946" y="3215284"/>
                </a:lnTo>
                <a:lnTo>
                  <a:pt x="5244248" y="3074219"/>
                </a:lnTo>
                <a:lnTo>
                  <a:pt x="5379408" y="2968204"/>
                </a:lnTo>
                <a:lnTo>
                  <a:pt x="5461611" y="2824088"/>
                </a:lnTo>
                <a:lnTo>
                  <a:pt x="5501993" y="2732361"/>
                </a:lnTo>
                <a:lnTo>
                  <a:pt x="5434847" y="2593579"/>
                </a:lnTo>
                <a:lnTo>
                  <a:pt x="5489616" y="2508424"/>
                </a:lnTo>
                <a:lnTo>
                  <a:pt x="5508665" y="2351832"/>
                </a:lnTo>
                <a:lnTo>
                  <a:pt x="5537811" y="2226767"/>
                </a:lnTo>
                <a:lnTo>
                  <a:pt x="5520572" y="2096369"/>
                </a:lnTo>
                <a:lnTo>
                  <a:pt x="5425892" y="1930822"/>
                </a:lnTo>
                <a:lnTo>
                  <a:pt x="5441032" y="1828066"/>
                </a:lnTo>
                <a:lnTo>
                  <a:pt x="5416938" y="1775371"/>
                </a:lnTo>
                <a:lnTo>
                  <a:pt x="5329624" y="1734915"/>
                </a:lnTo>
                <a:lnTo>
                  <a:pt x="5263298" y="1732508"/>
                </a:lnTo>
                <a:lnTo>
                  <a:pt x="5182335" y="1704504"/>
                </a:lnTo>
                <a:lnTo>
                  <a:pt x="5095469" y="1599059"/>
                </a:lnTo>
                <a:lnTo>
                  <a:pt x="5133470" y="1463328"/>
                </a:lnTo>
                <a:lnTo>
                  <a:pt x="5137662" y="1291209"/>
                </a:lnTo>
                <a:lnTo>
                  <a:pt x="5170726" y="1172814"/>
                </a:lnTo>
                <a:lnTo>
                  <a:pt x="5123374" y="1087561"/>
                </a:lnTo>
                <a:lnTo>
                  <a:pt x="5101943" y="957734"/>
                </a:lnTo>
                <a:lnTo>
                  <a:pt x="5093558" y="744091"/>
                </a:lnTo>
                <a:lnTo>
                  <a:pt x="5017359" y="645691"/>
                </a:lnTo>
                <a:lnTo>
                  <a:pt x="4979830" y="551011"/>
                </a:lnTo>
                <a:lnTo>
                  <a:pt x="4818475" y="544439"/>
                </a:lnTo>
                <a:lnTo>
                  <a:pt x="4700553" y="455092"/>
                </a:lnTo>
                <a:lnTo>
                  <a:pt x="4618921" y="327075"/>
                </a:lnTo>
                <a:lnTo>
                  <a:pt x="4393843" y="90661"/>
                </a:lnTo>
                <a:lnTo>
                  <a:pt x="4290576" y="0"/>
                </a:lnTo>
                <a:lnTo>
                  <a:pt x="4208200" y="67419"/>
                </a:lnTo>
                <a:lnTo>
                  <a:pt x="4249728" y="163051"/>
                </a:lnTo>
                <a:lnTo>
                  <a:pt x="4135428" y="246871"/>
                </a:lnTo>
                <a:lnTo>
                  <a:pt x="4082088" y="300211"/>
                </a:lnTo>
                <a:lnTo>
                  <a:pt x="4066848" y="388223"/>
                </a:lnTo>
                <a:lnTo>
                  <a:pt x="4089708" y="445755"/>
                </a:lnTo>
                <a:lnTo>
                  <a:pt x="4032176" y="571103"/>
                </a:lnTo>
                <a:lnTo>
                  <a:pt x="4009316" y="426323"/>
                </a:lnTo>
                <a:lnTo>
                  <a:pt x="4013508" y="345931"/>
                </a:lnTo>
                <a:lnTo>
                  <a:pt x="4005217" y="226858"/>
                </a:lnTo>
                <a:lnTo>
                  <a:pt x="3933116" y="254491"/>
                </a:lnTo>
                <a:lnTo>
                  <a:pt x="3883204" y="296783"/>
                </a:lnTo>
                <a:lnTo>
                  <a:pt x="3738424" y="395843"/>
                </a:lnTo>
                <a:lnTo>
                  <a:pt x="3624124" y="510907"/>
                </a:lnTo>
                <a:lnTo>
                  <a:pt x="3764712" y="621779"/>
                </a:lnTo>
                <a:lnTo>
                  <a:pt x="3787572" y="747891"/>
                </a:lnTo>
                <a:lnTo>
                  <a:pt x="3787572" y="881623"/>
                </a:lnTo>
                <a:lnTo>
                  <a:pt x="3710608" y="992495"/>
                </a:lnTo>
                <a:lnTo>
                  <a:pt x="3684320" y="819899"/>
                </a:lnTo>
                <a:lnTo>
                  <a:pt x="3664888" y="682739"/>
                </a:lnTo>
                <a:lnTo>
                  <a:pt x="3573448" y="617587"/>
                </a:lnTo>
                <a:lnTo>
                  <a:pt x="3490392" y="613395"/>
                </a:lnTo>
                <a:lnTo>
                  <a:pt x="3334936" y="825619"/>
                </a:lnTo>
                <a:lnTo>
                  <a:pt x="3216444" y="997451"/>
                </a:lnTo>
                <a:lnTo>
                  <a:pt x="3054896" y="1135375"/>
                </a:lnTo>
                <a:lnTo>
                  <a:pt x="2916972" y="1127755"/>
                </a:lnTo>
                <a:lnTo>
                  <a:pt x="2725708" y="1142995"/>
                </a:lnTo>
                <a:lnTo>
                  <a:pt x="2484532" y="1192907"/>
                </a:lnTo>
                <a:lnTo>
                  <a:pt x="2323748" y="1181859"/>
                </a:lnTo>
                <a:lnTo>
                  <a:pt x="2174776" y="1227579"/>
                </a:lnTo>
                <a:lnTo>
                  <a:pt x="2007136" y="1346071"/>
                </a:lnTo>
                <a:lnTo>
                  <a:pt x="1894736" y="1453515"/>
                </a:lnTo>
                <a:lnTo>
                  <a:pt x="1755231" y="1467416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15" name="任意多边形 7">
            <a:extLst>
              <a:ext uri="{FF2B5EF4-FFF2-40B4-BE49-F238E27FC236}">
                <a16:creationId xmlns:a16="http://schemas.microsoft.com/office/drawing/2014/main" id="{9FC23370-C2DF-7F50-10E1-0ED83E3477E3}"/>
              </a:ext>
            </a:extLst>
          </p:cNvPr>
          <p:cNvSpPr>
            <a:spLocks/>
          </p:cNvSpPr>
          <p:nvPr/>
        </p:nvSpPr>
        <p:spPr bwMode="auto">
          <a:xfrm>
            <a:off x="10110054" y="1638510"/>
            <a:ext cx="1969945" cy="1213716"/>
          </a:xfrm>
          <a:custGeom>
            <a:avLst/>
            <a:gdLst>
              <a:gd name="T0" fmla="*/ 1196727 w 8139783"/>
              <a:gd name="T1" fmla="*/ 286519 h 4964077"/>
              <a:gd name="T2" fmla="*/ 1301502 w 8139783"/>
              <a:gd name="T3" fmla="*/ 537220 h 4964077"/>
              <a:gd name="T4" fmla="*/ 1253877 w 8139783"/>
              <a:gd name="T5" fmla="*/ 861070 h 4964077"/>
              <a:gd name="T6" fmla="*/ 1040135 w 8139783"/>
              <a:gd name="T7" fmla="*/ 1052711 h 4964077"/>
              <a:gd name="T8" fmla="*/ 903734 w 8139783"/>
              <a:gd name="T9" fmla="*/ 1211213 h 4964077"/>
              <a:gd name="T10" fmla="*/ 654174 w 8139783"/>
              <a:gd name="T11" fmla="*/ 1429147 h 4964077"/>
              <a:gd name="T12" fmla="*/ 279648 w 8139783"/>
              <a:gd name="T13" fmla="*/ 1239788 h 4964077"/>
              <a:gd name="T14" fmla="*/ 61714 w 8139783"/>
              <a:gd name="T15" fmla="*/ 1485156 h 4964077"/>
              <a:gd name="T16" fmla="*/ 290314 w 8139783"/>
              <a:gd name="T17" fmla="*/ 1837209 h 4964077"/>
              <a:gd name="T18" fmla="*/ 379090 w 8139783"/>
              <a:gd name="T19" fmla="*/ 2194595 h 4964077"/>
              <a:gd name="T20" fmla="*/ 279648 w 8139783"/>
              <a:gd name="T21" fmla="*/ 2593156 h 4964077"/>
              <a:gd name="T22" fmla="*/ 417983 w 8139783"/>
              <a:gd name="T23" fmla="*/ 2943622 h 4964077"/>
              <a:gd name="T24" fmla="*/ 879351 w 8139783"/>
              <a:gd name="T25" fmla="*/ 2660179 h 4964077"/>
              <a:gd name="T26" fmla="*/ 1281311 w 8139783"/>
              <a:gd name="T27" fmla="*/ 2371378 h 4964077"/>
              <a:gd name="T28" fmla="*/ 1525538 w 8139783"/>
              <a:gd name="T29" fmla="*/ 2116485 h 4964077"/>
              <a:gd name="T30" fmla="*/ 1671464 w 8139783"/>
              <a:gd name="T31" fmla="*/ 2221260 h 4964077"/>
              <a:gd name="T32" fmla="*/ 1488579 w 8139783"/>
              <a:gd name="T33" fmla="*/ 2529111 h 4964077"/>
              <a:gd name="T34" fmla="*/ 1692796 w 8139783"/>
              <a:gd name="T35" fmla="*/ 2713137 h 4964077"/>
              <a:gd name="T36" fmla="*/ 2055515 w 8139783"/>
              <a:gd name="T37" fmla="*/ 2812231 h 4964077"/>
              <a:gd name="T38" fmla="*/ 1977206 w 8139783"/>
              <a:gd name="T39" fmla="*/ 3064744 h 4964077"/>
              <a:gd name="T40" fmla="*/ 1934220 w 8139783"/>
              <a:gd name="T41" fmla="*/ 3429448 h 4964077"/>
              <a:gd name="T42" fmla="*/ 2404418 w 8139783"/>
              <a:gd name="T43" fmla="*/ 3671936 h 4964077"/>
              <a:gd name="T44" fmla="*/ 2624832 w 8139783"/>
              <a:gd name="T45" fmla="*/ 3671365 h 4964077"/>
              <a:gd name="T46" fmla="*/ 3095279 w 8139783"/>
              <a:gd name="T47" fmla="*/ 3496865 h 4964077"/>
              <a:gd name="T48" fmla="*/ 3519240 w 8139783"/>
              <a:gd name="T49" fmla="*/ 3447429 h 4964077"/>
              <a:gd name="T50" fmla="*/ 3727078 w 8139783"/>
              <a:gd name="T51" fmla="*/ 3586782 h 4964077"/>
              <a:gd name="T52" fmla="*/ 3816995 w 8139783"/>
              <a:gd name="T53" fmla="*/ 3884537 h 4964077"/>
              <a:gd name="T54" fmla="*/ 4093890 w 8139783"/>
              <a:gd name="T55" fmla="*/ 4028652 h 4964077"/>
              <a:gd name="T56" fmla="*/ 4930577 w 8139783"/>
              <a:gd name="T57" fmla="*/ 4123331 h 4964077"/>
              <a:gd name="T58" fmla="*/ 5262910 w 8139783"/>
              <a:gd name="T59" fmla="*/ 4168005 h 4964077"/>
              <a:gd name="T60" fmla="*/ 5773838 w 8139783"/>
              <a:gd name="T61" fmla="*/ 4343076 h 4964077"/>
              <a:gd name="T62" fmla="*/ 5984727 w 8139783"/>
              <a:gd name="T63" fmla="*/ 4415754 h 4964077"/>
              <a:gd name="T64" fmla="*/ 6289527 w 8139783"/>
              <a:gd name="T65" fmla="*/ 4531864 h 4964077"/>
              <a:gd name="T66" fmla="*/ 6476033 w 8139783"/>
              <a:gd name="T67" fmla="*/ 4743895 h 4964077"/>
              <a:gd name="T68" fmla="*/ 6852074 w 8139783"/>
              <a:gd name="T69" fmla="*/ 4964077 h 4964077"/>
              <a:gd name="T70" fmla="*/ 7679532 w 8139783"/>
              <a:gd name="T71" fmla="*/ 3028601 h 4964077"/>
              <a:gd name="T72" fmla="*/ 8139783 w 8139783"/>
              <a:gd name="T73" fmla="*/ 3066701 h 4964077"/>
              <a:gd name="T74" fmla="*/ 7949283 w 8139783"/>
              <a:gd name="T75" fmla="*/ 2413668 h 4964077"/>
              <a:gd name="T76" fmla="*/ 7788498 w 8139783"/>
              <a:gd name="T77" fmla="*/ 1922934 h 4964077"/>
              <a:gd name="T78" fmla="*/ 7391747 w 8139783"/>
              <a:gd name="T79" fmla="*/ 1702222 h 4964077"/>
              <a:gd name="T80" fmla="*/ 7005538 w 8139783"/>
              <a:gd name="T81" fmla="*/ 1662708 h 4964077"/>
              <a:gd name="T82" fmla="*/ 6672535 w 8139783"/>
              <a:gd name="T83" fmla="*/ 1407815 h 4964077"/>
              <a:gd name="T84" fmla="*/ 6309816 w 8139783"/>
              <a:gd name="T85" fmla="*/ 1256556 h 4964077"/>
              <a:gd name="T86" fmla="*/ 5845373 w 8139783"/>
              <a:gd name="T87" fmla="*/ 1204739 h 4964077"/>
              <a:gd name="T88" fmla="*/ 5608389 w 8139783"/>
              <a:gd name="T89" fmla="*/ 1315616 h 4964077"/>
              <a:gd name="T90" fmla="*/ 5396929 w 8139783"/>
              <a:gd name="T91" fmla="*/ 1579265 h 4964077"/>
              <a:gd name="T92" fmla="*/ 5137844 w 8139783"/>
              <a:gd name="T93" fmla="*/ 1275606 h 4964077"/>
              <a:gd name="T94" fmla="*/ 4735884 w 8139783"/>
              <a:gd name="T95" fmla="*/ 1275606 h 4964077"/>
              <a:gd name="T96" fmla="*/ 4324399 w 8139783"/>
              <a:gd name="T97" fmla="*/ 1373907 h 4964077"/>
              <a:gd name="T98" fmla="*/ 4045123 w 8139783"/>
              <a:gd name="T99" fmla="*/ 1417340 h 4964077"/>
              <a:gd name="T100" fmla="*/ 3610396 w 8139783"/>
              <a:gd name="T101" fmla="*/ 1181497 h 4964077"/>
              <a:gd name="T102" fmla="*/ 3449612 w 8139783"/>
              <a:gd name="T103" fmla="*/ 1049288 h 4964077"/>
              <a:gd name="T104" fmla="*/ 3030760 w 8139783"/>
              <a:gd name="T105" fmla="*/ 748928 h 4964077"/>
              <a:gd name="T106" fmla="*/ 2730400 w 8139783"/>
              <a:gd name="T107" fmla="*/ 385068 h 4964077"/>
              <a:gd name="T108" fmla="*/ 2535708 w 8139783"/>
              <a:gd name="T109" fmla="*/ 80392 h 4964077"/>
              <a:gd name="T110" fmla="*/ 2070372 w 8139783"/>
              <a:gd name="T111" fmla="*/ 97284 h 4964077"/>
              <a:gd name="T112" fmla="*/ 1554112 w 8139783"/>
              <a:gd name="T113" fmla="*/ 131192 h 4964077"/>
              <a:gd name="T114" fmla="*/ 1150666 w 8139783"/>
              <a:gd name="T115" fmla="*/ 4924 h 4964077"/>
              <a:gd name="T116" fmla="*/ 0 w 8139783"/>
              <a:gd name="T117" fmla="*/ 0 h 4964077"/>
              <a:gd name="T118" fmla="*/ 8139783 w 8139783"/>
              <a:gd name="T119" fmla="*/ 4964077 h 4964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T116" t="T117" r="T118" b="T119"/>
            <a:pathLst>
              <a:path w="8139783" h="4964077">
                <a:moveTo>
                  <a:pt x="1150666" y="4924"/>
                </a:moveTo>
                <a:lnTo>
                  <a:pt x="1230635" y="141734"/>
                </a:lnTo>
                <a:lnTo>
                  <a:pt x="1196727" y="286519"/>
                </a:lnTo>
                <a:lnTo>
                  <a:pt x="1149102" y="361578"/>
                </a:lnTo>
                <a:lnTo>
                  <a:pt x="1206252" y="513978"/>
                </a:lnTo>
                <a:lnTo>
                  <a:pt x="1301502" y="537220"/>
                </a:lnTo>
                <a:lnTo>
                  <a:pt x="1258069" y="671711"/>
                </a:lnTo>
                <a:lnTo>
                  <a:pt x="1324744" y="738386"/>
                </a:lnTo>
                <a:lnTo>
                  <a:pt x="1253877" y="861070"/>
                </a:lnTo>
                <a:lnTo>
                  <a:pt x="1271190" y="953145"/>
                </a:lnTo>
                <a:lnTo>
                  <a:pt x="1150243" y="1009278"/>
                </a:lnTo>
                <a:lnTo>
                  <a:pt x="1040135" y="1052711"/>
                </a:lnTo>
                <a:lnTo>
                  <a:pt x="1102618" y="1176536"/>
                </a:lnTo>
                <a:lnTo>
                  <a:pt x="1022226" y="1181869"/>
                </a:lnTo>
                <a:lnTo>
                  <a:pt x="903734" y="1211213"/>
                </a:lnTo>
                <a:lnTo>
                  <a:pt x="876300" y="1305322"/>
                </a:lnTo>
                <a:lnTo>
                  <a:pt x="776858" y="1457722"/>
                </a:lnTo>
                <a:lnTo>
                  <a:pt x="654174" y="1429147"/>
                </a:lnTo>
                <a:lnTo>
                  <a:pt x="507107" y="1424955"/>
                </a:lnTo>
                <a:lnTo>
                  <a:pt x="384423" y="1363613"/>
                </a:lnTo>
                <a:lnTo>
                  <a:pt x="279648" y="1239788"/>
                </a:lnTo>
                <a:lnTo>
                  <a:pt x="232023" y="1324372"/>
                </a:lnTo>
                <a:lnTo>
                  <a:pt x="228972" y="1433339"/>
                </a:lnTo>
                <a:lnTo>
                  <a:pt x="61714" y="1485156"/>
                </a:lnTo>
                <a:lnTo>
                  <a:pt x="0" y="1595264"/>
                </a:lnTo>
                <a:lnTo>
                  <a:pt x="171822" y="1669951"/>
                </a:lnTo>
                <a:lnTo>
                  <a:pt x="290314" y="1837209"/>
                </a:lnTo>
                <a:lnTo>
                  <a:pt x="384423" y="1924844"/>
                </a:lnTo>
                <a:lnTo>
                  <a:pt x="460623" y="2114203"/>
                </a:lnTo>
                <a:lnTo>
                  <a:pt x="379090" y="2194595"/>
                </a:lnTo>
                <a:lnTo>
                  <a:pt x="296564" y="2400995"/>
                </a:lnTo>
                <a:lnTo>
                  <a:pt x="346323" y="2545879"/>
                </a:lnTo>
                <a:lnTo>
                  <a:pt x="279648" y="2593156"/>
                </a:lnTo>
                <a:lnTo>
                  <a:pt x="156964" y="2879254"/>
                </a:lnTo>
                <a:lnTo>
                  <a:pt x="267989" y="2963043"/>
                </a:lnTo>
                <a:lnTo>
                  <a:pt x="417983" y="2943622"/>
                </a:lnTo>
                <a:lnTo>
                  <a:pt x="552450" y="2840806"/>
                </a:lnTo>
                <a:lnTo>
                  <a:pt x="681608" y="2688406"/>
                </a:lnTo>
                <a:lnTo>
                  <a:pt x="879351" y="2660179"/>
                </a:lnTo>
                <a:lnTo>
                  <a:pt x="1083568" y="2541687"/>
                </a:lnTo>
                <a:lnTo>
                  <a:pt x="1219969" y="2499395"/>
                </a:lnTo>
                <a:lnTo>
                  <a:pt x="1281311" y="2371378"/>
                </a:lnTo>
                <a:lnTo>
                  <a:pt x="1428378" y="2334419"/>
                </a:lnTo>
                <a:lnTo>
                  <a:pt x="1541537" y="2201069"/>
                </a:lnTo>
                <a:lnTo>
                  <a:pt x="1525538" y="2116485"/>
                </a:lnTo>
                <a:lnTo>
                  <a:pt x="1668413" y="2045618"/>
                </a:lnTo>
                <a:lnTo>
                  <a:pt x="1781572" y="2112293"/>
                </a:lnTo>
                <a:lnTo>
                  <a:pt x="1671464" y="2221260"/>
                </a:lnTo>
                <a:lnTo>
                  <a:pt x="1552972" y="2292127"/>
                </a:lnTo>
                <a:lnTo>
                  <a:pt x="1487438" y="2391569"/>
                </a:lnTo>
                <a:cubicBezTo>
                  <a:pt x="1487818" y="2437416"/>
                  <a:pt x="1488199" y="2483264"/>
                  <a:pt x="1488579" y="2529111"/>
                </a:cubicBezTo>
                <a:lnTo>
                  <a:pt x="1488579" y="2680370"/>
                </a:lnTo>
                <a:lnTo>
                  <a:pt x="1578496" y="2608362"/>
                </a:lnTo>
                <a:lnTo>
                  <a:pt x="1692796" y="2713137"/>
                </a:lnTo>
                <a:lnTo>
                  <a:pt x="1676797" y="2803054"/>
                </a:lnTo>
                <a:lnTo>
                  <a:pt x="1909589" y="2783656"/>
                </a:lnTo>
                <a:lnTo>
                  <a:pt x="2055515" y="2812231"/>
                </a:lnTo>
                <a:lnTo>
                  <a:pt x="2012082" y="2869381"/>
                </a:lnTo>
                <a:lnTo>
                  <a:pt x="1926357" y="2955106"/>
                </a:lnTo>
                <a:lnTo>
                  <a:pt x="1977206" y="3064744"/>
                </a:lnTo>
                <a:lnTo>
                  <a:pt x="1922165" y="3162722"/>
                </a:lnTo>
                <a:lnTo>
                  <a:pt x="1865015" y="3243113"/>
                </a:lnTo>
                <a:lnTo>
                  <a:pt x="1934220" y="3429448"/>
                </a:lnTo>
                <a:lnTo>
                  <a:pt x="1952451" y="3561728"/>
                </a:lnTo>
                <a:lnTo>
                  <a:pt x="2204964" y="3619548"/>
                </a:lnTo>
                <a:lnTo>
                  <a:pt x="2404418" y="3671936"/>
                </a:lnTo>
                <a:lnTo>
                  <a:pt x="2583012" y="3771948"/>
                </a:lnTo>
                <a:lnTo>
                  <a:pt x="2680073" y="3763564"/>
                </a:lnTo>
                <a:lnTo>
                  <a:pt x="2624832" y="3671365"/>
                </a:lnTo>
                <a:lnTo>
                  <a:pt x="2818284" y="3526679"/>
                </a:lnTo>
                <a:lnTo>
                  <a:pt x="2923729" y="3556396"/>
                </a:lnTo>
                <a:lnTo>
                  <a:pt x="3095279" y="3496865"/>
                </a:lnTo>
                <a:lnTo>
                  <a:pt x="3292922" y="3533154"/>
                </a:lnTo>
                <a:lnTo>
                  <a:pt x="3369792" y="3418283"/>
                </a:lnTo>
                <a:lnTo>
                  <a:pt x="3519240" y="3447429"/>
                </a:lnTo>
                <a:lnTo>
                  <a:pt x="3718695" y="3435522"/>
                </a:lnTo>
                <a:lnTo>
                  <a:pt x="3816698" y="3514203"/>
                </a:lnTo>
                <a:lnTo>
                  <a:pt x="3727078" y="3586782"/>
                </a:lnTo>
                <a:lnTo>
                  <a:pt x="3781847" y="3754709"/>
                </a:lnTo>
                <a:lnTo>
                  <a:pt x="3724127" y="3811859"/>
                </a:lnTo>
                <a:lnTo>
                  <a:pt x="3816995" y="3884537"/>
                </a:lnTo>
                <a:lnTo>
                  <a:pt x="3879007" y="4008932"/>
                </a:lnTo>
                <a:lnTo>
                  <a:pt x="3963492" y="4035795"/>
                </a:lnTo>
                <a:lnTo>
                  <a:pt x="4093890" y="4028652"/>
                </a:lnTo>
                <a:lnTo>
                  <a:pt x="4401867" y="4170822"/>
                </a:lnTo>
                <a:lnTo>
                  <a:pt x="4603105" y="4128094"/>
                </a:lnTo>
                <a:lnTo>
                  <a:pt x="4930577" y="4123331"/>
                </a:lnTo>
                <a:lnTo>
                  <a:pt x="5052220" y="4085901"/>
                </a:lnTo>
                <a:lnTo>
                  <a:pt x="5175945" y="4120950"/>
                </a:lnTo>
                <a:lnTo>
                  <a:pt x="5262910" y="4168005"/>
                </a:lnTo>
                <a:lnTo>
                  <a:pt x="5454081" y="4191247"/>
                </a:lnTo>
                <a:lnTo>
                  <a:pt x="5641629" y="4341266"/>
                </a:lnTo>
                <a:lnTo>
                  <a:pt x="5773838" y="4343076"/>
                </a:lnTo>
                <a:lnTo>
                  <a:pt x="5829847" y="4295451"/>
                </a:lnTo>
                <a:lnTo>
                  <a:pt x="5944816" y="4331840"/>
                </a:lnTo>
                <a:lnTo>
                  <a:pt x="5984727" y="4415754"/>
                </a:lnTo>
                <a:lnTo>
                  <a:pt x="6038925" y="4429471"/>
                </a:lnTo>
                <a:lnTo>
                  <a:pt x="6196658" y="4496716"/>
                </a:lnTo>
                <a:lnTo>
                  <a:pt x="6289527" y="4531864"/>
                </a:lnTo>
                <a:lnTo>
                  <a:pt x="6321723" y="4681313"/>
                </a:lnTo>
                <a:lnTo>
                  <a:pt x="6449741" y="4646264"/>
                </a:lnTo>
                <a:lnTo>
                  <a:pt x="6476033" y="4743895"/>
                </a:lnTo>
                <a:lnTo>
                  <a:pt x="6645103" y="4777233"/>
                </a:lnTo>
                <a:lnTo>
                  <a:pt x="6753498" y="4864768"/>
                </a:lnTo>
                <a:lnTo>
                  <a:pt x="6852074" y="4964077"/>
                </a:lnTo>
                <a:lnTo>
                  <a:pt x="6938095" y="4953445"/>
                </a:lnTo>
                <a:lnTo>
                  <a:pt x="7467948" y="2903957"/>
                </a:lnTo>
                <a:lnTo>
                  <a:pt x="7679532" y="3028601"/>
                </a:lnTo>
                <a:lnTo>
                  <a:pt x="7864699" y="3061368"/>
                </a:lnTo>
                <a:lnTo>
                  <a:pt x="8011766" y="3038126"/>
                </a:lnTo>
                <a:lnTo>
                  <a:pt x="8139783" y="3066701"/>
                </a:lnTo>
                <a:lnTo>
                  <a:pt x="8029675" y="2889918"/>
                </a:lnTo>
                <a:lnTo>
                  <a:pt x="7934425" y="2617885"/>
                </a:lnTo>
                <a:lnTo>
                  <a:pt x="7949283" y="2413668"/>
                </a:lnTo>
                <a:lnTo>
                  <a:pt x="7854033" y="2211733"/>
                </a:lnTo>
                <a:lnTo>
                  <a:pt x="7909920" y="2026531"/>
                </a:lnTo>
                <a:lnTo>
                  <a:pt x="7788498" y="1922934"/>
                </a:lnTo>
                <a:lnTo>
                  <a:pt x="7622381" y="1937792"/>
                </a:lnTo>
                <a:lnTo>
                  <a:pt x="7469981" y="1857400"/>
                </a:lnTo>
                <a:lnTo>
                  <a:pt x="7391747" y="1702222"/>
                </a:lnTo>
                <a:lnTo>
                  <a:pt x="7299672" y="1685950"/>
                </a:lnTo>
                <a:lnTo>
                  <a:pt x="7186513" y="1685950"/>
                </a:lnTo>
                <a:lnTo>
                  <a:pt x="7005538" y="1662708"/>
                </a:lnTo>
                <a:lnTo>
                  <a:pt x="6953721" y="1591841"/>
                </a:lnTo>
                <a:lnTo>
                  <a:pt x="6880944" y="1493540"/>
                </a:lnTo>
                <a:lnTo>
                  <a:pt x="6672535" y="1407815"/>
                </a:lnTo>
                <a:lnTo>
                  <a:pt x="6573093" y="1436390"/>
                </a:lnTo>
                <a:lnTo>
                  <a:pt x="6446217" y="1418481"/>
                </a:lnTo>
                <a:lnTo>
                  <a:pt x="6309816" y="1256556"/>
                </a:lnTo>
                <a:lnTo>
                  <a:pt x="6129982" y="1294656"/>
                </a:lnTo>
                <a:lnTo>
                  <a:pt x="5977582" y="1299989"/>
                </a:lnTo>
                <a:lnTo>
                  <a:pt x="5845373" y="1204739"/>
                </a:lnTo>
                <a:lnTo>
                  <a:pt x="5703639" y="1176164"/>
                </a:lnTo>
                <a:lnTo>
                  <a:pt x="5642297" y="1237506"/>
                </a:lnTo>
                <a:lnTo>
                  <a:pt x="5608389" y="1315616"/>
                </a:lnTo>
                <a:lnTo>
                  <a:pt x="5645571" y="1670596"/>
                </a:lnTo>
                <a:lnTo>
                  <a:pt x="5524946" y="1635274"/>
                </a:lnTo>
                <a:lnTo>
                  <a:pt x="5396929" y="1579265"/>
                </a:lnTo>
                <a:lnTo>
                  <a:pt x="5221287" y="1470298"/>
                </a:lnTo>
                <a:lnTo>
                  <a:pt x="5226620" y="1361331"/>
                </a:lnTo>
                <a:lnTo>
                  <a:pt x="5137844" y="1275606"/>
                </a:lnTo>
                <a:lnTo>
                  <a:pt x="4989636" y="1285131"/>
                </a:lnTo>
                <a:lnTo>
                  <a:pt x="4906193" y="1266081"/>
                </a:lnTo>
                <a:lnTo>
                  <a:pt x="4735884" y="1275606"/>
                </a:lnTo>
                <a:lnTo>
                  <a:pt x="4541192" y="1298848"/>
                </a:lnTo>
                <a:lnTo>
                  <a:pt x="4432225" y="1365523"/>
                </a:lnTo>
                <a:lnTo>
                  <a:pt x="4324399" y="1373907"/>
                </a:lnTo>
                <a:lnTo>
                  <a:pt x="4219624" y="1522115"/>
                </a:lnTo>
                <a:lnTo>
                  <a:pt x="4148757" y="1474490"/>
                </a:lnTo>
                <a:lnTo>
                  <a:pt x="4045123" y="1417340"/>
                </a:lnTo>
                <a:lnTo>
                  <a:pt x="3847380" y="1433339"/>
                </a:lnTo>
                <a:lnTo>
                  <a:pt x="3700313" y="1286272"/>
                </a:lnTo>
                <a:lnTo>
                  <a:pt x="3610396" y="1181497"/>
                </a:lnTo>
                <a:lnTo>
                  <a:pt x="3492101" y="1172617"/>
                </a:lnTo>
                <a:lnTo>
                  <a:pt x="3382937" y="1248172"/>
                </a:lnTo>
                <a:lnTo>
                  <a:pt x="3449612" y="1049288"/>
                </a:lnTo>
                <a:lnTo>
                  <a:pt x="3259236" y="977404"/>
                </a:lnTo>
                <a:lnTo>
                  <a:pt x="3102644" y="884312"/>
                </a:lnTo>
                <a:lnTo>
                  <a:pt x="3030760" y="748928"/>
                </a:lnTo>
                <a:lnTo>
                  <a:pt x="2971452" y="605036"/>
                </a:lnTo>
                <a:lnTo>
                  <a:pt x="2844576" y="495052"/>
                </a:lnTo>
                <a:lnTo>
                  <a:pt x="2730400" y="385068"/>
                </a:lnTo>
                <a:lnTo>
                  <a:pt x="2645692" y="253876"/>
                </a:lnTo>
                <a:lnTo>
                  <a:pt x="2518816" y="194692"/>
                </a:lnTo>
                <a:lnTo>
                  <a:pt x="2535708" y="80392"/>
                </a:lnTo>
                <a:lnTo>
                  <a:pt x="2395932" y="11931"/>
                </a:lnTo>
                <a:lnTo>
                  <a:pt x="2252364" y="21084"/>
                </a:lnTo>
                <a:lnTo>
                  <a:pt x="2070372" y="97284"/>
                </a:lnTo>
                <a:lnTo>
                  <a:pt x="1871488" y="131192"/>
                </a:lnTo>
                <a:lnTo>
                  <a:pt x="1651520" y="33784"/>
                </a:lnTo>
                <a:lnTo>
                  <a:pt x="1554112" y="131192"/>
                </a:lnTo>
                <a:lnTo>
                  <a:pt x="1401836" y="42292"/>
                </a:lnTo>
                <a:lnTo>
                  <a:pt x="1249560" y="0"/>
                </a:lnTo>
                <a:lnTo>
                  <a:pt x="1150666" y="4924"/>
                </a:lnTo>
                <a:close/>
              </a:path>
            </a:pathLst>
          </a:custGeom>
          <a:solidFill>
            <a:srgbClr val="FF0000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16" name="任意多边形 9">
            <a:extLst>
              <a:ext uri="{FF2B5EF4-FFF2-40B4-BE49-F238E27FC236}">
                <a16:creationId xmlns:a16="http://schemas.microsoft.com/office/drawing/2014/main" id="{8C6A0972-E052-3F71-49FB-B115309F675E}"/>
              </a:ext>
            </a:extLst>
          </p:cNvPr>
          <p:cNvSpPr>
            <a:spLocks/>
          </p:cNvSpPr>
          <p:nvPr/>
        </p:nvSpPr>
        <p:spPr bwMode="auto">
          <a:xfrm>
            <a:off x="9894802" y="1040390"/>
            <a:ext cx="2158291" cy="1093316"/>
          </a:xfrm>
          <a:custGeom>
            <a:avLst/>
            <a:gdLst>
              <a:gd name="T0" fmla="*/ 1887266 w 8916691"/>
              <a:gd name="T1" fmla="*/ 2627473 h 4468837"/>
              <a:gd name="T2" fmla="*/ 1606849 w 8916691"/>
              <a:gd name="T3" fmla="*/ 2661381 h 4468837"/>
              <a:gd name="T4" fmla="*/ 1512740 w 8916691"/>
              <a:gd name="T5" fmla="*/ 2295239 h 4468837"/>
              <a:gd name="T6" fmla="*/ 1102396 w 8916691"/>
              <a:gd name="T7" fmla="*/ 2484598 h 4468837"/>
              <a:gd name="T8" fmla="*/ 625377 w 8916691"/>
              <a:gd name="T9" fmla="*/ 2548222 h 4468837"/>
              <a:gd name="T10" fmla="*/ 293143 w 8916691"/>
              <a:gd name="T11" fmla="*/ 2259421 h 4468837"/>
              <a:gd name="T12" fmla="*/ 370484 w 8916691"/>
              <a:gd name="T13" fmla="*/ 1898612 h 4468837"/>
              <a:gd name="T14" fmla="*/ 0 w 8916691"/>
              <a:gd name="T15" fmla="*/ 1696057 h 4468837"/>
              <a:gd name="T16" fmla="*/ 275233 w 8916691"/>
              <a:gd name="T17" fmla="*/ 1451309 h 4468837"/>
              <a:gd name="T18" fmla="*/ 433460 w 8916691"/>
              <a:gd name="T19" fmla="*/ 1002542 h 4468837"/>
              <a:gd name="T20" fmla="*/ 685576 w 8916691"/>
              <a:gd name="T21" fmla="*/ 602046 h 4468837"/>
              <a:gd name="T22" fmla="*/ 1079152 w 8916691"/>
              <a:gd name="T23" fmla="*/ 128078 h 4468837"/>
              <a:gd name="T24" fmla="*/ 1513880 w 8916691"/>
              <a:gd name="T25" fmla="*/ 31687 h 4468837"/>
              <a:gd name="T26" fmla="*/ 1591990 w 8916691"/>
              <a:gd name="T27" fmla="*/ 440121 h 4468837"/>
              <a:gd name="T28" fmla="*/ 1653332 w 8916691"/>
              <a:gd name="T29" fmla="*/ 770073 h 4468837"/>
              <a:gd name="T30" fmla="*/ 2079675 w 8916691"/>
              <a:gd name="T31" fmla="*/ 1029158 h 4468837"/>
              <a:gd name="T32" fmla="*/ 2698428 w 8916691"/>
              <a:gd name="T33" fmla="*/ 1086308 h 4468837"/>
              <a:gd name="T34" fmla="*/ 2977704 w 8916691"/>
              <a:gd name="T35" fmla="*/ 1341201 h 4468837"/>
              <a:gd name="T36" fmla="*/ 3549973 w 8916691"/>
              <a:gd name="T37" fmla="*/ 1459693 h 4468837"/>
              <a:gd name="T38" fmla="*/ 3909641 w 8916691"/>
              <a:gd name="T39" fmla="*/ 1307293 h 4468837"/>
              <a:gd name="T40" fmla="*/ 4499819 w 8916691"/>
              <a:gd name="T41" fmla="*/ 1435310 h 4468837"/>
              <a:gd name="T42" fmla="*/ 5057230 w 8916691"/>
              <a:gd name="T43" fmla="*/ 1450168 h 4468837"/>
              <a:gd name="T44" fmla="*/ 5294214 w 8916691"/>
              <a:gd name="T45" fmla="*/ 820749 h 4468837"/>
              <a:gd name="T46" fmla="*/ 5577682 w 8916691"/>
              <a:gd name="T47" fmla="*/ 869515 h 4468837"/>
              <a:gd name="T48" fmla="*/ 5988026 w 8916691"/>
              <a:gd name="T49" fmla="*/ 977341 h 4468837"/>
              <a:gd name="T50" fmla="*/ 6327503 w 8916691"/>
              <a:gd name="T51" fmla="*/ 1223850 h 4468837"/>
              <a:gd name="T52" fmla="*/ 6725271 w 8916691"/>
              <a:gd name="T53" fmla="*/ 1758019 h 4468837"/>
              <a:gd name="T54" fmla="*/ 7159998 w 8916691"/>
              <a:gd name="T55" fmla="*/ 2041487 h 4468837"/>
              <a:gd name="T56" fmla="*/ 7810377 w 8916691"/>
              <a:gd name="T57" fmla="*/ 2134455 h 4468837"/>
              <a:gd name="T58" fmla="*/ 8383787 w 8916691"/>
              <a:gd name="T59" fmla="*/ 2499456 h 4468837"/>
              <a:gd name="T60" fmla="*/ 8777240 w 8916691"/>
              <a:gd name="T61" fmla="*/ 2616299 h 4468837"/>
              <a:gd name="T62" fmla="*/ 8439795 w 8916691"/>
              <a:gd name="T63" fmla="*/ 2705583 h 4468837"/>
              <a:gd name="T64" fmla="*/ 7999735 w 8916691"/>
              <a:gd name="T65" fmla="*/ 2629383 h 4468837"/>
              <a:gd name="T66" fmla="*/ 7631683 w 8916691"/>
              <a:gd name="T67" fmla="*/ 2678149 h 4468837"/>
              <a:gd name="T68" fmla="*/ 8022977 w 8916691"/>
              <a:gd name="T69" fmla="*/ 2987910 h 4468837"/>
              <a:gd name="T70" fmla="*/ 8335020 w 8916691"/>
              <a:gd name="T71" fmla="*/ 3627995 h 4468837"/>
              <a:gd name="T72" fmla="*/ 8728596 w 8916691"/>
              <a:gd name="T73" fmla="*/ 3949563 h 4468837"/>
              <a:gd name="T74" fmla="*/ 8882261 w 8916691"/>
              <a:gd name="T75" fmla="*/ 4341725 h 4468837"/>
              <a:gd name="T76" fmla="*/ 8515995 w 8916691"/>
              <a:gd name="T77" fmla="*/ 4380098 h 4468837"/>
              <a:gd name="T78" fmla="*/ 8193286 w 8916691"/>
              <a:gd name="T79" fmla="*/ 4128256 h 4468837"/>
              <a:gd name="T80" fmla="*/ 7847335 w 8916691"/>
              <a:gd name="T81" fmla="*/ 4034147 h 4468837"/>
              <a:gd name="T82" fmla="*/ 7466707 w 8916691"/>
              <a:gd name="T83" fmla="*/ 3878696 h 4468837"/>
              <a:gd name="T84" fmla="*/ 7023596 w 8916691"/>
              <a:gd name="T85" fmla="*/ 3736962 h 4468837"/>
              <a:gd name="T86" fmla="*/ 6597253 w 8916691"/>
              <a:gd name="T87" fmla="*/ 3618470 h 4468837"/>
              <a:gd name="T88" fmla="*/ 6539185 w 8916691"/>
              <a:gd name="T89" fmla="*/ 4112902 h 4468837"/>
              <a:gd name="T90" fmla="*/ 6114901 w 8916691"/>
              <a:gd name="T91" fmla="*/ 3912604 h 4468837"/>
              <a:gd name="T92" fmla="*/ 5883250 w 8916691"/>
              <a:gd name="T93" fmla="*/ 3727437 h 4468837"/>
              <a:gd name="T94" fmla="*/ 5434806 w 8916691"/>
              <a:gd name="T95" fmla="*/ 3741154 h 4468837"/>
              <a:gd name="T96" fmla="*/ 5113238 w 8916691"/>
              <a:gd name="T97" fmla="*/ 3964421 h 4468837"/>
              <a:gd name="T98" fmla="*/ 4740994 w 8916691"/>
              <a:gd name="T99" fmla="*/ 3875645 h 4468837"/>
              <a:gd name="T100" fmla="*/ 4385715 w 8916691"/>
              <a:gd name="T101" fmla="*/ 3614923 h 4468837"/>
              <a:gd name="T102" fmla="*/ 4152850 w 8916691"/>
              <a:gd name="T103" fmla="*/ 3419710 h 4468837"/>
              <a:gd name="T104" fmla="*/ 3865066 w 8916691"/>
              <a:gd name="T105" fmla="*/ 3047342 h 4468837"/>
              <a:gd name="T106" fmla="*/ 3539306 w 8916691"/>
              <a:gd name="T107" fmla="*/ 2696182 h 4468837"/>
              <a:gd name="T108" fmla="*/ 3289546 w 8916691"/>
              <a:gd name="T109" fmla="*/ 2454237 h 4468837"/>
              <a:gd name="T110" fmla="*/ 2765102 w 8916691"/>
              <a:gd name="T111" fmla="*/ 2573498 h 4468837"/>
              <a:gd name="T112" fmla="*/ 2295450 w 8916691"/>
              <a:gd name="T113" fmla="*/ 2484598 h 4468837"/>
              <a:gd name="T114" fmla="*/ 0 w 8916691"/>
              <a:gd name="T115" fmla="*/ 0 h 4468837"/>
              <a:gd name="T116" fmla="*/ 8916691 w 8916691"/>
              <a:gd name="T117" fmla="*/ 4468837 h 4468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T114" t="T115" r="T116" b="T117"/>
            <a:pathLst>
              <a:path w="8916691" h="4468837">
                <a:moveTo>
                  <a:pt x="2044280" y="2447230"/>
                </a:moveTo>
                <a:lnTo>
                  <a:pt x="1977183" y="2566131"/>
                </a:lnTo>
                <a:lnTo>
                  <a:pt x="1887266" y="2627473"/>
                </a:lnTo>
                <a:lnTo>
                  <a:pt x="1792016" y="2709006"/>
                </a:lnTo>
                <a:lnTo>
                  <a:pt x="1715816" y="2661381"/>
                </a:lnTo>
                <a:lnTo>
                  <a:pt x="1606849" y="2661381"/>
                </a:lnTo>
                <a:lnTo>
                  <a:pt x="1544366" y="2561939"/>
                </a:lnTo>
                <a:lnTo>
                  <a:pt x="1602657" y="2452972"/>
                </a:lnTo>
                <a:lnTo>
                  <a:pt x="1512740" y="2295239"/>
                </a:lnTo>
                <a:lnTo>
                  <a:pt x="1400498" y="2406736"/>
                </a:lnTo>
                <a:lnTo>
                  <a:pt x="1184698" y="2356581"/>
                </a:lnTo>
                <a:lnTo>
                  <a:pt x="1102396" y="2484598"/>
                </a:lnTo>
                <a:lnTo>
                  <a:pt x="1001813" y="2585181"/>
                </a:lnTo>
                <a:lnTo>
                  <a:pt x="829594" y="2585181"/>
                </a:lnTo>
                <a:lnTo>
                  <a:pt x="625377" y="2548222"/>
                </a:lnTo>
                <a:lnTo>
                  <a:pt x="534319" y="2410680"/>
                </a:lnTo>
                <a:lnTo>
                  <a:pt x="483643" y="2286855"/>
                </a:lnTo>
                <a:lnTo>
                  <a:pt x="293143" y="2259421"/>
                </a:lnTo>
                <a:lnTo>
                  <a:pt x="274093" y="2131404"/>
                </a:lnTo>
                <a:lnTo>
                  <a:pt x="359818" y="2031962"/>
                </a:lnTo>
                <a:lnTo>
                  <a:pt x="370484" y="1898612"/>
                </a:lnTo>
                <a:lnTo>
                  <a:pt x="204367" y="1918803"/>
                </a:lnTo>
                <a:lnTo>
                  <a:pt x="100733" y="1819361"/>
                </a:lnTo>
                <a:lnTo>
                  <a:pt x="0" y="1696057"/>
                </a:lnTo>
                <a:lnTo>
                  <a:pt x="109116" y="1630002"/>
                </a:lnTo>
                <a:lnTo>
                  <a:pt x="218083" y="1583518"/>
                </a:lnTo>
                <a:lnTo>
                  <a:pt x="275233" y="1451309"/>
                </a:lnTo>
                <a:lnTo>
                  <a:pt x="302666" y="1285192"/>
                </a:lnTo>
                <a:lnTo>
                  <a:pt x="358675" y="1157175"/>
                </a:lnTo>
                <a:lnTo>
                  <a:pt x="433460" y="1002542"/>
                </a:lnTo>
                <a:lnTo>
                  <a:pt x="448592" y="833697"/>
                </a:lnTo>
                <a:lnTo>
                  <a:pt x="548034" y="730063"/>
                </a:lnTo>
                <a:lnTo>
                  <a:pt x="685576" y="602046"/>
                </a:lnTo>
                <a:lnTo>
                  <a:pt x="813593" y="416879"/>
                </a:lnTo>
                <a:lnTo>
                  <a:pt x="965993" y="231712"/>
                </a:lnTo>
                <a:lnTo>
                  <a:pt x="1079152" y="128078"/>
                </a:lnTo>
                <a:lnTo>
                  <a:pt x="1192662" y="0"/>
                </a:lnTo>
                <a:lnTo>
                  <a:pt x="1314996" y="99503"/>
                </a:lnTo>
                <a:lnTo>
                  <a:pt x="1513880" y="31687"/>
                </a:lnTo>
                <a:lnTo>
                  <a:pt x="1588939" y="141795"/>
                </a:lnTo>
                <a:lnTo>
                  <a:pt x="1654473" y="298387"/>
                </a:lnTo>
                <a:lnTo>
                  <a:pt x="1591990" y="440121"/>
                </a:lnTo>
                <a:lnTo>
                  <a:pt x="1686099" y="557472"/>
                </a:lnTo>
                <a:lnTo>
                  <a:pt x="1725340" y="685489"/>
                </a:lnTo>
                <a:lnTo>
                  <a:pt x="1653332" y="770073"/>
                </a:lnTo>
                <a:lnTo>
                  <a:pt x="1730673" y="922473"/>
                </a:lnTo>
                <a:lnTo>
                  <a:pt x="1910507" y="1001724"/>
                </a:lnTo>
                <a:lnTo>
                  <a:pt x="2079675" y="1029158"/>
                </a:lnTo>
                <a:lnTo>
                  <a:pt x="2278559" y="1048208"/>
                </a:lnTo>
                <a:lnTo>
                  <a:pt x="2496493" y="991058"/>
                </a:lnTo>
                <a:lnTo>
                  <a:pt x="2698428" y="1086308"/>
                </a:lnTo>
                <a:lnTo>
                  <a:pt x="2755578" y="1257758"/>
                </a:lnTo>
                <a:lnTo>
                  <a:pt x="2864545" y="1370917"/>
                </a:lnTo>
                <a:lnTo>
                  <a:pt x="2977704" y="1341201"/>
                </a:lnTo>
                <a:lnTo>
                  <a:pt x="3199830" y="1379301"/>
                </a:lnTo>
                <a:lnTo>
                  <a:pt x="3417764" y="1474551"/>
                </a:lnTo>
                <a:lnTo>
                  <a:pt x="3549973" y="1459693"/>
                </a:lnTo>
                <a:lnTo>
                  <a:pt x="3620840" y="1364443"/>
                </a:lnTo>
                <a:lnTo>
                  <a:pt x="3823916" y="1445976"/>
                </a:lnTo>
                <a:lnTo>
                  <a:pt x="3909641" y="1307293"/>
                </a:lnTo>
                <a:lnTo>
                  <a:pt x="4111576" y="1379301"/>
                </a:lnTo>
                <a:lnTo>
                  <a:pt x="4381327" y="1507318"/>
                </a:lnTo>
                <a:lnTo>
                  <a:pt x="4499819" y="1435310"/>
                </a:lnTo>
                <a:lnTo>
                  <a:pt x="4670128" y="1488268"/>
                </a:lnTo>
                <a:lnTo>
                  <a:pt x="4890169" y="1425636"/>
                </a:lnTo>
                <a:lnTo>
                  <a:pt x="5057230" y="1450168"/>
                </a:lnTo>
                <a:lnTo>
                  <a:pt x="5032847" y="926293"/>
                </a:lnTo>
                <a:lnTo>
                  <a:pt x="5179914" y="910666"/>
                </a:lnTo>
                <a:lnTo>
                  <a:pt x="5294214" y="820749"/>
                </a:lnTo>
                <a:lnTo>
                  <a:pt x="5365081" y="774265"/>
                </a:lnTo>
                <a:lnTo>
                  <a:pt x="5487765" y="774265"/>
                </a:lnTo>
                <a:lnTo>
                  <a:pt x="5577682" y="869515"/>
                </a:lnTo>
                <a:lnTo>
                  <a:pt x="5704558" y="935049"/>
                </a:lnTo>
                <a:lnTo>
                  <a:pt x="5895058" y="944574"/>
                </a:lnTo>
                <a:lnTo>
                  <a:pt x="5988026" y="977341"/>
                </a:lnTo>
                <a:lnTo>
                  <a:pt x="6035651" y="1082116"/>
                </a:lnTo>
                <a:lnTo>
                  <a:pt x="6239868" y="1067258"/>
                </a:lnTo>
                <a:lnTo>
                  <a:pt x="6327503" y="1223850"/>
                </a:lnTo>
                <a:lnTo>
                  <a:pt x="6508478" y="1413209"/>
                </a:lnTo>
                <a:lnTo>
                  <a:pt x="6535912" y="1593043"/>
                </a:lnTo>
                <a:lnTo>
                  <a:pt x="6725271" y="1758019"/>
                </a:lnTo>
                <a:lnTo>
                  <a:pt x="6876530" y="1823553"/>
                </a:lnTo>
                <a:lnTo>
                  <a:pt x="7008739" y="1942045"/>
                </a:lnTo>
                <a:lnTo>
                  <a:pt x="7159998" y="2041487"/>
                </a:lnTo>
                <a:lnTo>
                  <a:pt x="7422134" y="2010630"/>
                </a:lnTo>
                <a:lnTo>
                  <a:pt x="7659118" y="2015963"/>
                </a:lnTo>
                <a:lnTo>
                  <a:pt x="7810377" y="2134455"/>
                </a:lnTo>
                <a:lnTo>
                  <a:pt x="8037836" y="2291047"/>
                </a:lnTo>
                <a:lnTo>
                  <a:pt x="8212337" y="2404206"/>
                </a:lnTo>
                <a:lnTo>
                  <a:pt x="8383787" y="2499456"/>
                </a:lnTo>
                <a:lnTo>
                  <a:pt x="8496946" y="2465548"/>
                </a:lnTo>
                <a:lnTo>
                  <a:pt x="8615438" y="2551273"/>
                </a:lnTo>
                <a:lnTo>
                  <a:pt x="8777240" y="2616299"/>
                </a:lnTo>
                <a:lnTo>
                  <a:pt x="8709546" y="2728825"/>
                </a:lnTo>
                <a:lnTo>
                  <a:pt x="8533904" y="2753208"/>
                </a:lnTo>
                <a:lnTo>
                  <a:pt x="8439795" y="2705583"/>
                </a:lnTo>
                <a:lnTo>
                  <a:pt x="8364736" y="2824075"/>
                </a:lnTo>
                <a:lnTo>
                  <a:pt x="8183761" y="2766925"/>
                </a:lnTo>
                <a:lnTo>
                  <a:pt x="7999735" y="2629383"/>
                </a:lnTo>
                <a:lnTo>
                  <a:pt x="7829426" y="2644241"/>
                </a:lnTo>
                <a:lnTo>
                  <a:pt x="7668642" y="2577566"/>
                </a:lnTo>
                <a:lnTo>
                  <a:pt x="7631683" y="2678149"/>
                </a:lnTo>
                <a:lnTo>
                  <a:pt x="7675116" y="2844266"/>
                </a:lnTo>
                <a:lnTo>
                  <a:pt x="7902575" y="2894942"/>
                </a:lnTo>
                <a:lnTo>
                  <a:pt x="8022977" y="2987910"/>
                </a:lnTo>
                <a:lnTo>
                  <a:pt x="8174236" y="3101069"/>
                </a:lnTo>
                <a:lnTo>
                  <a:pt x="8253734" y="3404604"/>
                </a:lnTo>
                <a:lnTo>
                  <a:pt x="8335020" y="3627995"/>
                </a:lnTo>
                <a:lnTo>
                  <a:pt x="8505329" y="3835263"/>
                </a:lnTo>
                <a:lnTo>
                  <a:pt x="8657729" y="3816213"/>
                </a:lnTo>
                <a:lnTo>
                  <a:pt x="8728596" y="3949563"/>
                </a:lnTo>
                <a:lnTo>
                  <a:pt x="8875663" y="4049005"/>
                </a:lnTo>
                <a:lnTo>
                  <a:pt x="8916691" y="4133093"/>
                </a:lnTo>
                <a:lnTo>
                  <a:pt x="8882261" y="4341725"/>
                </a:lnTo>
                <a:lnTo>
                  <a:pt x="8803534" y="4468837"/>
                </a:lnTo>
                <a:lnTo>
                  <a:pt x="8682112" y="4365240"/>
                </a:lnTo>
                <a:lnTo>
                  <a:pt x="8515995" y="4380098"/>
                </a:lnTo>
                <a:lnTo>
                  <a:pt x="8363595" y="4299706"/>
                </a:lnTo>
                <a:lnTo>
                  <a:pt x="8285361" y="4144528"/>
                </a:lnTo>
                <a:lnTo>
                  <a:pt x="8193286" y="4128256"/>
                </a:lnTo>
                <a:lnTo>
                  <a:pt x="8080127" y="4128256"/>
                </a:lnTo>
                <a:lnTo>
                  <a:pt x="7899152" y="4105014"/>
                </a:lnTo>
                <a:lnTo>
                  <a:pt x="7847335" y="4034147"/>
                </a:lnTo>
                <a:lnTo>
                  <a:pt x="7774558" y="3935846"/>
                </a:lnTo>
                <a:lnTo>
                  <a:pt x="7566149" y="3850121"/>
                </a:lnTo>
                <a:lnTo>
                  <a:pt x="7466707" y="3878696"/>
                </a:lnTo>
                <a:lnTo>
                  <a:pt x="7339831" y="3860787"/>
                </a:lnTo>
                <a:lnTo>
                  <a:pt x="7203430" y="3698862"/>
                </a:lnTo>
                <a:lnTo>
                  <a:pt x="7023596" y="3736962"/>
                </a:lnTo>
                <a:lnTo>
                  <a:pt x="6871196" y="3742295"/>
                </a:lnTo>
                <a:lnTo>
                  <a:pt x="6738987" y="3647045"/>
                </a:lnTo>
                <a:lnTo>
                  <a:pt x="6597253" y="3618470"/>
                </a:lnTo>
                <a:lnTo>
                  <a:pt x="6535911" y="3679812"/>
                </a:lnTo>
                <a:lnTo>
                  <a:pt x="6502003" y="3757922"/>
                </a:lnTo>
                <a:lnTo>
                  <a:pt x="6539185" y="4112902"/>
                </a:lnTo>
                <a:lnTo>
                  <a:pt x="6418560" y="4077580"/>
                </a:lnTo>
                <a:lnTo>
                  <a:pt x="6290543" y="4021571"/>
                </a:lnTo>
                <a:lnTo>
                  <a:pt x="6114901" y="3912604"/>
                </a:lnTo>
                <a:lnTo>
                  <a:pt x="6120234" y="3803637"/>
                </a:lnTo>
                <a:lnTo>
                  <a:pt x="6031458" y="3717912"/>
                </a:lnTo>
                <a:lnTo>
                  <a:pt x="5883250" y="3727437"/>
                </a:lnTo>
                <a:lnTo>
                  <a:pt x="5799807" y="3708387"/>
                </a:lnTo>
                <a:lnTo>
                  <a:pt x="5629498" y="3717912"/>
                </a:lnTo>
                <a:lnTo>
                  <a:pt x="5434806" y="3741154"/>
                </a:lnTo>
                <a:lnTo>
                  <a:pt x="5325839" y="3807829"/>
                </a:lnTo>
                <a:lnTo>
                  <a:pt x="5218013" y="3816213"/>
                </a:lnTo>
                <a:lnTo>
                  <a:pt x="5113238" y="3964421"/>
                </a:lnTo>
                <a:lnTo>
                  <a:pt x="5042371" y="3916796"/>
                </a:lnTo>
                <a:lnTo>
                  <a:pt x="4938737" y="3859646"/>
                </a:lnTo>
                <a:lnTo>
                  <a:pt x="4740994" y="3875645"/>
                </a:lnTo>
                <a:lnTo>
                  <a:pt x="4593927" y="3728578"/>
                </a:lnTo>
                <a:lnTo>
                  <a:pt x="4504010" y="3623803"/>
                </a:lnTo>
                <a:lnTo>
                  <a:pt x="4385715" y="3614923"/>
                </a:lnTo>
                <a:lnTo>
                  <a:pt x="4276551" y="3690478"/>
                </a:lnTo>
                <a:lnTo>
                  <a:pt x="4343226" y="3491594"/>
                </a:lnTo>
                <a:lnTo>
                  <a:pt x="4152850" y="3419710"/>
                </a:lnTo>
                <a:lnTo>
                  <a:pt x="3996258" y="3326618"/>
                </a:lnTo>
                <a:lnTo>
                  <a:pt x="3924374" y="3191234"/>
                </a:lnTo>
                <a:lnTo>
                  <a:pt x="3865066" y="3047342"/>
                </a:lnTo>
                <a:lnTo>
                  <a:pt x="3738190" y="2937358"/>
                </a:lnTo>
                <a:lnTo>
                  <a:pt x="3624014" y="2827374"/>
                </a:lnTo>
                <a:lnTo>
                  <a:pt x="3539306" y="2696182"/>
                </a:lnTo>
                <a:lnTo>
                  <a:pt x="3412430" y="2636998"/>
                </a:lnTo>
                <a:lnTo>
                  <a:pt x="3429322" y="2522698"/>
                </a:lnTo>
                <a:lnTo>
                  <a:pt x="3289546" y="2454237"/>
                </a:lnTo>
                <a:lnTo>
                  <a:pt x="3145978" y="2463390"/>
                </a:lnTo>
                <a:lnTo>
                  <a:pt x="2963986" y="2539590"/>
                </a:lnTo>
                <a:lnTo>
                  <a:pt x="2765102" y="2573498"/>
                </a:lnTo>
                <a:lnTo>
                  <a:pt x="2545134" y="2476090"/>
                </a:lnTo>
                <a:lnTo>
                  <a:pt x="2447726" y="2573498"/>
                </a:lnTo>
                <a:lnTo>
                  <a:pt x="2295450" y="2484598"/>
                </a:lnTo>
                <a:lnTo>
                  <a:pt x="2143174" y="2442306"/>
                </a:lnTo>
                <a:lnTo>
                  <a:pt x="2044280" y="2447230"/>
                </a:lnTo>
                <a:close/>
              </a:path>
            </a:pathLst>
          </a:custGeom>
          <a:solidFill>
            <a:srgbClr val="FF0000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17" name="任意多边形 10">
            <a:extLst>
              <a:ext uri="{FF2B5EF4-FFF2-40B4-BE49-F238E27FC236}">
                <a16:creationId xmlns:a16="http://schemas.microsoft.com/office/drawing/2014/main" id="{B9DF6ACA-B443-7648-13A6-229301CD5219}"/>
              </a:ext>
            </a:extLst>
          </p:cNvPr>
          <p:cNvSpPr>
            <a:spLocks/>
          </p:cNvSpPr>
          <p:nvPr/>
        </p:nvSpPr>
        <p:spPr bwMode="auto">
          <a:xfrm>
            <a:off x="9074153" y="2774546"/>
            <a:ext cx="1785443" cy="1897281"/>
          </a:xfrm>
          <a:custGeom>
            <a:avLst/>
            <a:gdLst>
              <a:gd name="T0" fmla="*/ 2173636 w 7375873"/>
              <a:gd name="T1" fmla="*/ 255408 h 7760067"/>
              <a:gd name="T2" fmla="*/ 1879502 w 7375873"/>
              <a:gd name="T3" fmla="*/ 789577 h 7760067"/>
              <a:gd name="T4" fmla="*/ 1863875 w 7375873"/>
              <a:gd name="T5" fmla="*/ 1209446 h 7760067"/>
              <a:gd name="T6" fmla="*/ 1825775 w 7375873"/>
              <a:gd name="T7" fmla="*/ 1827430 h 7760067"/>
              <a:gd name="T8" fmla="*/ 1693566 w 7375873"/>
              <a:gd name="T9" fmla="*/ 2359317 h 7760067"/>
              <a:gd name="T10" fmla="*/ 1417341 w 7375873"/>
              <a:gd name="T11" fmla="*/ 2788314 h 7760067"/>
              <a:gd name="T12" fmla="*/ 1494681 w 7375873"/>
              <a:gd name="T13" fmla="*/ 3047801 h 7760067"/>
              <a:gd name="T14" fmla="*/ 1462708 w 7375873"/>
              <a:gd name="T15" fmla="*/ 3503315 h 7760067"/>
              <a:gd name="T16" fmla="*/ 1498873 w 7375873"/>
              <a:gd name="T17" fmla="*/ 3869630 h 7760067"/>
              <a:gd name="T18" fmla="*/ 1454299 w 7375873"/>
              <a:gd name="T19" fmla="*/ 4148906 h 7760067"/>
              <a:gd name="T20" fmla="*/ 1343423 w 7375873"/>
              <a:gd name="T21" fmla="*/ 4455616 h 7760067"/>
              <a:gd name="T22" fmla="*/ 1301131 w 7375873"/>
              <a:gd name="T23" fmla="*/ 4741366 h 7760067"/>
              <a:gd name="T24" fmla="*/ 1049289 w 7375873"/>
              <a:gd name="T25" fmla="*/ 5149800 h 7760067"/>
              <a:gd name="T26" fmla="*/ 824112 w 7375873"/>
              <a:gd name="T27" fmla="*/ 5519762 h 7760067"/>
              <a:gd name="T28" fmla="*/ 554361 w 7375873"/>
              <a:gd name="T29" fmla="*/ 5816947 h 7760067"/>
              <a:gd name="T30" fmla="*/ 252984 w 7375873"/>
              <a:gd name="T31" fmla="*/ 6034881 h 7760067"/>
              <a:gd name="T32" fmla="*/ 1935 w 7375873"/>
              <a:gd name="T33" fmla="*/ 6224215 h 7760067"/>
              <a:gd name="T34" fmla="*/ 284610 w 7375873"/>
              <a:gd name="T35" fmla="*/ 6626199 h 7760067"/>
              <a:gd name="T36" fmla="*/ 535311 w 7375873"/>
              <a:gd name="T37" fmla="*/ 6951958 h 7760067"/>
              <a:gd name="T38" fmla="*/ 926605 w 7375873"/>
              <a:gd name="T39" fmla="*/ 7411067 h 7760067"/>
              <a:gd name="T40" fmla="*/ 1242840 w 7375873"/>
              <a:gd name="T41" fmla="*/ 7656434 h 7760067"/>
              <a:gd name="T42" fmla="*/ 1764433 w 7375873"/>
              <a:gd name="T43" fmla="*/ 7693392 h 7760067"/>
              <a:gd name="T44" fmla="*/ 1908572 w 7375873"/>
              <a:gd name="T45" fmla="*/ 6991991 h 7760067"/>
              <a:gd name="T46" fmla="*/ 2174777 w 7375873"/>
              <a:gd name="T47" fmla="*/ 6441028 h 7760067"/>
              <a:gd name="T48" fmla="*/ 2306986 w 7375873"/>
              <a:gd name="T49" fmla="*/ 6825079 h 7760067"/>
              <a:gd name="T50" fmla="*/ 2586262 w 7375873"/>
              <a:gd name="T51" fmla="*/ 6634579 h 7760067"/>
              <a:gd name="T52" fmla="*/ 2433862 w 7375873"/>
              <a:gd name="T53" fmla="*/ 6336253 h 7760067"/>
              <a:gd name="T54" fmla="*/ 2825156 w 7375873"/>
              <a:gd name="T55" fmla="*/ 6008583 h 7760067"/>
              <a:gd name="T56" fmla="*/ 3043090 w 7375873"/>
              <a:gd name="T57" fmla="*/ 5632916 h 7760067"/>
              <a:gd name="T58" fmla="*/ 3412283 w 7375873"/>
              <a:gd name="T59" fmla="*/ 5240481 h 7760067"/>
              <a:gd name="T60" fmla="*/ 7375873 w 7375873"/>
              <a:gd name="T61" fmla="*/ 3787080 h 7760067"/>
              <a:gd name="T62" fmla="*/ 6977857 w 7375873"/>
              <a:gd name="T63" fmla="*/ 3592388 h 7760067"/>
              <a:gd name="T64" fmla="*/ 6414989 w 7375873"/>
              <a:gd name="T65" fmla="*/ 3427412 h 7760067"/>
              <a:gd name="T66" fmla="*/ 6076529 w 7375873"/>
              <a:gd name="T67" fmla="*/ 2873052 h 7760067"/>
              <a:gd name="T68" fmla="*/ 5420941 w 7375873"/>
              <a:gd name="T69" fmla="*/ 2479724 h 7760067"/>
              <a:gd name="T70" fmla="*/ 4862513 w 7375873"/>
              <a:gd name="T71" fmla="*/ 2234356 h 7760067"/>
              <a:gd name="T72" fmla="*/ 4316661 w 7375873"/>
              <a:gd name="T73" fmla="*/ 1997372 h 7760067"/>
              <a:gd name="T74" fmla="*/ 3914701 w 7375873"/>
              <a:gd name="T75" fmla="*/ 1684312 h 7760067"/>
              <a:gd name="T76" fmla="*/ 3597325 w 7375873"/>
              <a:gd name="T77" fmla="*/ 1235868 h 7760067"/>
              <a:gd name="T78" fmla="*/ 3495849 w 7375873"/>
              <a:gd name="T79" fmla="*/ 770408 h 7760067"/>
              <a:gd name="T80" fmla="*/ 3098205 w 7375873"/>
              <a:gd name="T81" fmla="*/ 732432 h 7760067"/>
              <a:gd name="T82" fmla="*/ 2907829 w 7375873"/>
              <a:gd name="T83" fmla="*/ 169688 h 7760067"/>
              <a:gd name="T84" fmla="*/ 0 w 7375873"/>
              <a:gd name="T85" fmla="*/ 0 h 7760067"/>
              <a:gd name="T86" fmla="*/ 7375873 w 7375873"/>
              <a:gd name="T87" fmla="*/ 7760067 h 7760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T84" t="T85" r="T86" b="T87"/>
            <a:pathLst>
              <a:path w="7375873" h="7760067">
                <a:moveTo>
                  <a:pt x="2603922" y="0"/>
                </a:moveTo>
                <a:lnTo>
                  <a:pt x="2411761" y="117866"/>
                </a:lnTo>
                <a:lnTo>
                  <a:pt x="2173636" y="255408"/>
                </a:lnTo>
                <a:lnTo>
                  <a:pt x="2045619" y="425717"/>
                </a:lnTo>
                <a:lnTo>
                  <a:pt x="1955702" y="625742"/>
                </a:lnTo>
                <a:lnTo>
                  <a:pt x="1879502" y="789577"/>
                </a:lnTo>
                <a:lnTo>
                  <a:pt x="1825775" y="925978"/>
                </a:lnTo>
                <a:lnTo>
                  <a:pt x="1810917" y="1105812"/>
                </a:lnTo>
                <a:lnTo>
                  <a:pt x="1863875" y="1209446"/>
                </a:lnTo>
                <a:lnTo>
                  <a:pt x="1916187" y="1336644"/>
                </a:lnTo>
                <a:lnTo>
                  <a:pt x="1835300" y="1508913"/>
                </a:lnTo>
                <a:lnTo>
                  <a:pt x="1825775" y="1827430"/>
                </a:lnTo>
                <a:lnTo>
                  <a:pt x="1740050" y="1883439"/>
                </a:lnTo>
                <a:lnTo>
                  <a:pt x="1773958" y="2129948"/>
                </a:lnTo>
                <a:lnTo>
                  <a:pt x="1693566" y="2359317"/>
                </a:lnTo>
                <a:lnTo>
                  <a:pt x="1670324" y="2619543"/>
                </a:lnTo>
                <a:lnTo>
                  <a:pt x="1576215" y="2656502"/>
                </a:lnTo>
                <a:lnTo>
                  <a:pt x="1417341" y="2788314"/>
                </a:lnTo>
                <a:lnTo>
                  <a:pt x="1326679" y="2929904"/>
                </a:lnTo>
                <a:lnTo>
                  <a:pt x="1388765" y="2976934"/>
                </a:lnTo>
                <a:lnTo>
                  <a:pt x="1494681" y="3047801"/>
                </a:lnTo>
                <a:lnTo>
                  <a:pt x="1512590" y="3181151"/>
                </a:lnTo>
                <a:lnTo>
                  <a:pt x="1500783" y="3337743"/>
                </a:lnTo>
                <a:lnTo>
                  <a:pt x="1462708" y="3503315"/>
                </a:lnTo>
                <a:lnTo>
                  <a:pt x="1460773" y="3662362"/>
                </a:lnTo>
                <a:lnTo>
                  <a:pt x="1389731" y="3828654"/>
                </a:lnTo>
                <a:lnTo>
                  <a:pt x="1498873" y="3869630"/>
                </a:lnTo>
                <a:lnTo>
                  <a:pt x="1598315" y="3930972"/>
                </a:lnTo>
                <a:lnTo>
                  <a:pt x="1576983" y="4039939"/>
                </a:lnTo>
                <a:lnTo>
                  <a:pt x="1454299" y="4148906"/>
                </a:lnTo>
                <a:lnTo>
                  <a:pt x="1251817" y="4290620"/>
                </a:lnTo>
                <a:lnTo>
                  <a:pt x="1238374" y="4405315"/>
                </a:lnTo>
                <a:lnTo>
                  <a:pt x="1343423" y="4455616"/>
                </a:lnTo>
                <a:lnTo>
                  <a:pt x="1438673" y="4546674"/>
                </a:lnTo>
                <a:lnTo>
                  <a:pt x="1381523" y="4680024"/>
                </a:lnTo>
                <a:lnTo>
                  <a:pt x="1301131" y="4741366"/>
                </a:lnTo>
                <a:lnTo>
                  <a:pt x="1211214" y="4835475"/>
                </a:lnTo>
                <a:lnTo>
                  <a:pt x="1125489" y="4997400"/>
                </a:lnTo>
                <a:lnTo>
                  <a:pt x="1049289" y="5149800"/>
                </a:lnTo>
                <a:lnTo>
                  <a:pt x="1017663" y="5316686"/>
                </a:lnTo>
                <a:lnTo>
                  <a:pt x="980704" y="5420320"/>
                </a:lnTo>
                <a:lnTo>
                  <a:pt x="824112" y="5519762"/>
                </a:lnTo>
                <a:lnTo>
                  <a:pt x="701428" y="5575771"/>
                </a:lnTo>
                <a:lnTo>
                  <a:pt x="568078" y="5665688"/>
                </a:lnTo>
                <a:lnTo>
                  <a:pt x="554361" y="5816947"/>
                </a:lnTo>
                <a:lnTo>
                  <a:pt x="488827" y="5973539"/>
                </a:lnTo>
                <a:lnTo>
                  <a:pt x="370335" y="6040214"/>
                </a:lnTo>
                <a:lnTo>
                  <a:pt x="252984" y="6034881"/>
                </a:lnTo>
                <a:lnTo>
                  <a:pt x="105917" y="6039073"/>
                </a:lnTo>
                <a:lnTo>
                  <a:pt x="0" y="6120606"/>
                </a:lnTo>
                <a:lnTo>
                  <a:pt x="1935" y="6224215"/>
                </a:lnTo>
                <a:lnTo>
                  <a:pt x="100212" y="6338540"/>
                </a:lnTo>
                <a:lnTo>
                  <a:pt x="280418" y="6446365"/>
                </a:lnTo>
                <a:cubicBezTo>
                  <a:pt x="281815" y="6506310"/>
                  <a:pt x="283213" y="6566254"/>
                  <a:pt x="284610" y="6626199"/>
                </a:cubicBezTo>
                <a:lnTo>
                  <a:pt x="317377" y="6743550"/>
                </a:lnTo>
                <a:lnTo>
                  <a:pt x="384052" y="6881091"/>
                </a:lnTo>
                <a:lnTo>
                  <a:pt x="535311" y="6951958"/>
                </a:lnTo>
                <a:lnTo>
                  <a:pt x="705620" y="7027016"/>
                </a:lnTo>
                <a:lnTo>
                  <a:pt x="828304" y="7212183"/>
                </a:lnTo>
                <a:lnTo>
                  <a:pt x="926605" y="7411067"/>
                </a:lnTo>
                <a:lnTo>
                  <a:pt x="983755" y="7585568"/>
                </a:lnTo>
                <a:lnTo>
                  <a:pt x="1069480" y="7655293"/>
                </a:lnTo>
                <a:lnTo>
                  <a:pt x="1242840" y="7656434"/>
                </a:lnTo>
                <a:lnTo>
                  <a:pt x="1400573" y="7760067"/>
                </a:lnTo>
                <a:lnTo>
                  <a:pt x="1550691" y="7716634"/>
                </a:lnTo>
                <a:lnTo>
                  <a:pt x="1764433" y="7693392"/>
                </a:lnTo>
                <a:lnTo>
                  <a:pt x="1847876" y="7499841"/>
                </a:lnTo>
                <a:lnTo>
                  <a:pt x="1924076" y="7257524"/>
                </a:lnTo>
                <a:lnTo>
                  <a:pt x="1908572" y="6991991"/>
                </a:lnTo>
                <a:lnTo>
                  <a:pt x="1956843" y="6718022"/>
                </a:lnTo>
                <a:lnTo>
                  <a:pt x="2033043" y="6505421"/>
                </a:lnTo>
                <a:lnTo>
                  <a:pt x="2174777" y="6441028"/>
                </a:lnTo>
                <a:lnTo>
                  <a:pt x="2255169" y="6507703"/>
                </a:lnTo>
                <a:lnTo>
                  <a:pt x="2306986" y="6664295"/>
                </a:lnTo>
                <a:lnTo>
                  <a:pt x="2306986" y="6825079"/>
                </a:lnTo>
                <a:lnTo>
                  <a:pt x="2402236" y="6852513"/>
                </a:lnTo>
                <a:lnTo>
                  <a:pt x="2496345" y="6690588"/>
                </a:lnTo>
                <a:lnTo>
                  <a:pt x="2586262" y="6634579"/>
                </a:lnTo>
                <a:lnTo>
                  <a:pt x="2604171" y="6521420"/>
                </a:lnTo>
                <a:lnTo>
                  <a:pt x="2542829" y="6407120"/>
                </a:lnTo>
                <a:lnTo>
                  <a:pt x="2433862" y="6336253"/>
                </a:lnTo>
                <a:lnTo>
                  <a:pt x="2481487" y="6204044"/>
                </a:lnTo>
                <a:lnTo>
                  <a:pt x="2702472" y="6064592"/>
                </a:lnTo>
                <a:lnTo>
                  <a:pt x="2825156" y="6008583"/>
                </a:lnTo>
                <a:lnTo>
                  <a:pt x="2829348" y="5846658"/>
                </a:lnTo>
                <a:lnTo>
                  <a:pt x="2962698" y="5838274"/>
                </a:lnTo>
                <a:lnTo>
                  <a:pt x="3043090" y="5632916"/>
                </a:lnTo>
                <a:lnTo>
                  <a:pt x="3180632" y="5525090"/>
                </a:lnTo>
                <a:lnTo>
                  <a:pt x="3303316" y="5416123"/>
                </a:lnTo>
                <a:lnTo>
                  <a:pt x="3412283" y="5240481"/>
                </a:lnTo>
                <a:lnTo>
                  <a:pt x="3521250" y="5207714"/>
                </a:lnTo>
                <a:lnTo>
                  <a:pt x="3704084" y="5017567"/>
                </a:lnTo>
                <a:lnTo>
                  <a:pt x="7375873" y="3787080"/>
                </a:lnTo>
                <a:lnTo>
                  <a:pt x="7331447" y="3711948"/>
                </a:lnTo>
                <a:lnTo>
                  <a:pt x="7185249" y="3677096"/>
                </a:lnTo>
                <a:lnTo>
                  <a:pt x="6977857" y="3592388"/>
                </a:lnTo>
                <a:lnTo>
                  <a:pt x="6829773" y="3660204"/>
                </a:lnTo>
                <a:lnTo>
                  <a:pt x="6571581" y="3558604"/>
                </a:lnTo>
                <a:lnTo>
                  <a:pt x="6414989" y="3427412"/>
                </a:lnTo>
                <a:lnTo>
                  <a:pt x="6406605" y="3279328"/>
                </a:lnTo>
                <a:lnTo>
                  <a:pt x="6182321" y="3063552"/>
                </a:lnTo>
                <a:lnTo>
                  <a:pt x="6076529" y="2873052"/>
                </a:lnTo>
                <a:lnTo>
                  <a:pt x="5907237" y="2818060"/>
                </a:lnTo>
                <a:lnTo>
                  <a:pt x="5653312" y="2636985"/>
                </a:lnTo>
                <a:lnTo>
                  <a:pt x="5420941" y="2479724"/>
                </a:lnTo>
                <a:lnTo>
                  <a:pt x="5243265" y="2382440"/>
                </a:lnTo>
                <a:lnTo>
                  <a:pt x="5116389" y="2268140"/>
                </a:lnTo>
                <a:lnTo>
                  <a:pt x="4862513" y="2234356"/>
                </a:lnTo>
                <a:lnTo>
                  <a:pt x="4693221" y="2141264"/>
                </a:lnTo>
                <a:lnTo>
                  <a:pt x="4540945" y="2039664"/>
                </a:lnTo>
                <a:lnTo>
                  <a:pt x="4316661" y="1997372"/>
                </a:lnTo>
                <a:lnTo>
                  <a:pt x="4160069" y="1929680"/>
                </a:lnTo>
                <a:lnTo>
                  <a:pt x="4071293" y="1840904"/>
                </a:lnTo>
                <a:lnTo>
                  <a:pt x="3914701" y="1684312"/>
                </a:lnTo>
                <a:lnTo>
                  <a:pt x="3698925" y="1540544"/>
                </a:lnTo>
                <a:lnTo>
                  <a:pt x="3673525" y="1345852"/>
                </a:lnTo>
                <a:lnTo>
                  <a:pt x="3597325" y="1235868"/>
                </a:lnTo>
                <a:lnTo>
                  <a:pt x="3563541" y="1062384"/>
                </a:lnTo>
                <a:lnTo>
                  <a:pt x="3546649" y="973608"/>
                </a:lnTo>
                <a:lnTo>
                  <a:pt x="3495849" y="770408"/>
                </a:lnTo>
                <a:lnTo>
                  <a:pt x="3368973" y="677316"/>
                </a:lnTo>
                <a:lnTo>
                  <a:pt x="3242097" y="690016"/>
                </a:lnTo>
                <a:lnTo>
                  <a:pt x="3098205" y="732432"/>
                </a:lnTo>
                <a:lnTo>
                  <a:pt x="2983905" y="558948"/>
                </a:lnTo>
                <a:lnTo>
                  <a:pt x="2941613" y="355872"/>
                </a:lnTo>
                <a:lnTo>
                  <a:pt x="2907829" y="169688"/>
                </a:lnTo>
                <a:lnTo>
                  <a:pt x="2729905" y="4464"/>
                </a:lnTo>
                <a:lnTo>
                  <a:pt x="2603922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18" name="任意多边形 11">
            <a:extLst>
              <a:ext uri="{FF2B5EF4-FFF2-40B4-BE49-F238E27FC236}">
                <a16:creationId xmlns:a16="http://schemas.microsoft.com/office/drawing/2014/main" id="{1440F359-4237-321A-CE51-9BDA207BFC97}"/>
              </a:ext>
            </a:extLst>
          </p:cNvPr>
          <p:cNvSpPr>
            <a:spLocks/>
          </p:cNvSpPr>
          <p:nvPr/>
        </p:nvSpPr>
        <p:spPr bwMode="auto">
          <a:xfrm>
            <a:off x="9600751" y="2473545"/>
            <a:ext cx="2167900" cy="1227309"/>
          </a:xfrm>
          <a:custGeom>
            <a:avLst/>
            <a:gdLst>
              <a:gd name="T0" fmla="*/ 481707 w 8949730"/>
              <a:gd name="T1" fmla="*/ 1129680 h 5011490"/>
              <a:gd name="T2" fmla="*/ 500757 w 8949730"/>
              <a:gd name="T3" fmla="*/ 839738 h 5011490"/>
              <a:gd name="T4" fmla="*/ 211956 w 8949730"/>
              <a:gd name="T5" fmla="*/ 621804 h 5011490"/>
              <a:gd name="T6" fmla="*/ 0 w 8949730"/>
              <a:gd name="T7" fmla="*/ 450106 h 5011490"/>
              <a:gd name="T8" fmla="*/ 1430412 w 8949730"/>
              <a:gd name="T9" fmla="*/ 490736 h 5011490"/>
              <a:gd name="T10" fmla="*/ 4030737 w 8949730"/>
              <a:gd name="T11" fmla="*/ 12850 h 5011490"/>
              <a:gd name="T12" fmla="*/ 4323383 w 8949730"/>
              <a:gd name="T13" fmla="*/ 204217 h 5011490"/>
              <a:gd name="T14" fmla="*/ 4681910 w 8949730"/>
              <a:gd name="T15" fmla="*/ 355476 h 5011490"/>
              <a:gd name="T16" fmla="*/ 4724971 w 8949730"/>
              <a:gd name="T17" fmla="*/ 256034 h 5011490"/>
              <a:gd name="T18" fmla="*/ 5024438 w 8949730"/>
              <a:gd name="T19" fmla="*/ 137542 h 5011490"/>
              <a:gd name="T20" fmla="*/ 5394772 w 8949730"/>
              <a:gd name="T21" fmla="*/ 114300 h 5011490"/>
              <a:gd name="T22" fmla="*/ 5616898 w 8949730"/>
              <a:gd name="T23" fmla="*/ 28575 h 5011490"/>
              <a:gd name="T24" fmla="*/ 5912942 w 8949730"/>
              <a:gd name="T25" fmla="*/ 94109 h 5011490"/>
              <a:gd name="T26" fmla="*/ 5881316 w 8949730"/>
              <a:gd name="T27" fmla="*/ 336426 h 5011490"/>
              <a:gd name="T28" fmla="*/ 5918275 w 8949730"/>
              <a:gd name="T29" fmla="*/ 467494 h 5011490"/>
              <a:gd name="T30" fmla="*/ 6065342 w 8949730"/>
              <a:gd name="T31" fmla="*/ 618753 h 5011490"/>
              <a:gd name="T32" fmla="*/ 6353002 w 8949730"/>
              <a:gd name="T33" fmla="*/ 685428 h 5011490"/>
              <a:gd name="T34" fmla="*/ 6704286 w 8949730"/>
              <a:gd name="T35" fmla="*/ 712862 h 5011490"/>
              <a:gd name="T36" fmla="*/ 7034238 w 8949730"/>
              <a:gd name="T37" fmla="*/ 703337 h 5011490"/>
              <a:gd name="T38" fmla="*/ 7265889 w 8949730"/>
              <a:gd name="T39" fmla="*/ 699145 h 5011490"/>
              <a:gd name="T40" fmla="*/ 7554690 w 8949730"/>
              <a:gd name="T41" fmla="*/ 774204 h 5011490"/>
              <a:gd name="T42" fmla="*/ 7739485 w 8949730"/>
              <a:gd name="T43" fmla="*/ 924322 h 5011490"/>
              <a:gd name="T44" fmla="*/ 7924652 w 8949730"/>
              <a:gd name="T45" fmla="*/ 876697 h 5011490"/>
              <a:gd name="T46" fmla="*/ 8085436 w 8949730"/>
              <a:gd name="T47" fmla="*/ 1000522 h 5011490"/>
              <a:gd name="T48" fmla="*/ 8275936 w 8949730"/>
              <a:gd name="T49" fmla="*/ 1071389 h 5011490"/>
              <a:gd name="T50" fmla="*/ 8421862 w 8949730"/>
              <a:gd name="T51" fmla="*/ 1266081 h 5011490"/>
              <a:gd name="T52" fmla="*/ 8578454 w 8949730"/>
              <a:gd name="T53" fmla="*/ 1327423 h 5011490"/>
              <a:gd name="T54" fmla="*/ 8839821 w 8949730"/>
              <a:gd name="T55" fmla="*/ 1436390 h 5011490"/>
              <a:gd name="T56" fmla="*/ 7381330 w 8949730"/>
              <a:gd name="T57" fmla="*/ 3447331 h 5011490"/>
              <a:gd name="T58" fmla="*/ 5195119 w 8949730"/>
              <a:gd name="T59" fmla="*/ 5011490 h 5011490"/>
              <a:gd name="T60" fmla="*/ 5004495 w 8949730"/>
              <a:gd name="T61" fmla="*/ 4901506 h 5011490"/>
              <a:gd name="T62" fmla="*/ 4649019 w 8949730"/>
              <a:gd name="T63" fmla="*/ 4884614 h 5011490"/>
              <a:gd name="T64" fmla="*/ 4234235 w 8949730"/>
              <a:gd name="T65" fmla="*/ 4651822 h 5011490"/>
              <a:gd name="T66" fmla="*/ 4001567 w 8949730"/>
              <a:gd name="T67" fmla="*/ 4287962 h 5011490"/>
              <a:gd name="T68" fmla="*/ 3726483 w 8949730"/>
              <a:gd name="T69" fmla="*/ 4042470 h 5011490"/>
              <a:gd name="T70" fmla="*/ 3240187 w 8949730"/>
              <a:gd name="T71" fmla="*/ 3704134 h 5011490"/>
              <a:gd name="T72" fmla="*/ 2935635 w 8949730"/>
              <a:gd name="T73" fmla="*/ 3492550 h 5011490"/>
              <a:gd name="T74" fmla="*/ 2512467 w 8949730"/>
              <a:gd name="T75" fmla="*/ 3365674 h 5011490"/>
              <a:gd name="T76" fmla="*/ 2135907 w 8949730"/>
              <a:gd name="T77" fmla="*/ 3221782 h 5011490"/>
              <a:gd name="T78" fmla="*/ 1890539 w 8949730"/>
              <a:gd name="T79" fmla="*/ 3065314 h 5011490"/>
              <a:gd name="T80" fmla="*/ 1518171 w 8949730"/>
              <a:gd name="T81" fmla="*/ 2764954 h 5011490"/>
              <a:gd name="T82" fmla="*/ 1416571 w 8949730"/>
              <a:gd name="T83" fmla="*/ 2460278 h 5011490"/>
              <a:gd name="T84" fmla="*/ 1365895 w 8949730"/>
              <a:gd name="T85" fmla="*/ 2198018 h 5011490"/>
              <a:gd name="T86" fmla="*/ 1188219 w 8949730"/>
              <a:gd name="T87" fmla="*/ 1901726 h 5011490"/>
              <a:gd name="T88" fmla="*/ 917451 w 8949730"/>
              <a:gd name="T89" fmla="*/ 1956842 h 5011490"/>
              <a:gd name="T90" fmla="*/ 760859 w 8949730"/>
              <a:gd name="T91" fmla="*/ 1580282 h 5011490"/>
              <a:gd name="T92" fmla="*/ 549151 w 8949730"/>
              <a:gd name="T93" fmla="*/ 1228874 h 5011490"/>
              <a:gd name="T94" fmla="*/ 0 w 8949730"/>
              <a:gd name="T95" fmla="*/ 0 h 5011490"/>
              <a:gd name="T96" fmla="*/ 8949730 w 8949730"/>
              <a:gd name="T97" fmla="*/ 5011490 h 5011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T94" t="T95" r="T96" b="T97"/>
            <a:pathLst>
              <a:path w="8949730" h="5011490">
                <a:moveTo>
                  <a:pt x="423168" y="1224410"/>
                </a:moveTo>
                <a:lnTo>
                  <a:pt x="481707" y="1129680"/>
                </a:lnTo>
                <a:lnTo>
                  <a:pt x="519807" y="1001663"/>
                </a:lnTo>
                <a:lnTo>
                  <a:pt x="500757" y="839738"/>
                </a:lnTo>
                <a:lnTo>
                  <a:pt x="406648" y="711721"/>
                </a:lnTo>
                <a:lnTo>
                  <a:pt x="211956" y="621804"/>
                </a:lnTo>
                <a:lnTo>
                  <a:pt x="32122" y="523503"/>
                </a:lnTo>
                <a:lnTo>
                  <a:pt x="0" y="450106"/>
                </a:lnTo>
                <a:lnTo>
                  <a:pt x="1393825" y="621035"/>
                </a:lnTo>
                <a:lnTo>
                  <a:pt x="1430412" y="490736"/>
                </a:lnTo>
                <a:lnTo>
                  <a:pt x="2126134" y="384051"/>
                </a:lnTo>
                <a:lnTo>
                  <a:pt x="4030737" y="12850"/>
                </a:lnTo>
                <a:lnTo>
                  <a:pt x="4051350" y="142875"/>
                </a:lnTo>
                <a:lnTo>
                  <a:pt x="4323383" y="204217"/>
                </a:lnTo>
                <a:lnTo>
                  <a:pt x="4511601" y="256034"/>
                </a:lnTo>
                <a:lnTo>
                  <a:pt x="4681910" y="355476"/>
                </a:lnTo>
                <a:lnTo>
                  <a:pt x="4777731" y="345108"/>
                </a:lnTo>
                <a:lnTo>
                  <a:pt x="4724971" y="256034"/>
                </a:lnTo>
                <a:lnTo>
                  <a:pt x="4917753" y="107826"/>
                </a:lnTo>
                <a:lnTo>
                  <a:pt x="5024438" y="137542"/>
                </a:lnTo>
                <a:lnTo>
                  <a:pt x="5194747" y="80392"/>
                </a:lnTo>
                <a:lnTo>
                  <a:pt x="5394772" y="114300"/>
                </a:lnTo>
                <a:lnTo>
                  <a:pt x="5469831" y="0"/>
                </a:lnTo>
                <a:lnTo>
                  <a:pt x="5616898" y="28575"/>
                </a:lnTo>
                <a:lnTo>
                  <a:pt x="5818064" y="15627"/>
                </a:lnTo>
                <a:lnTo>
                  <a:pt x="5912942" y="94109"/>
                </a:lnTo>
                <a:lnTo>
                  <a:pt x="5828358" y="170309"/>
                </a:lnTo>
                <a:lnTo>
                  <a:pt x="5881316" y="336426"/>
                </a:lnTo>
                <a:lnTo>
                  <a:pt x="5824166" y="392435"/>
                </a:lnTo>
                <a:lnTo>
                  <a:pt x="5918275" y="467494"/>
                </a:lnTo>
                <a:lnTo>
                  <a:pt x="5975425" y="591319"/>
                </a:lnTo>
                <a:lnTo>
                  <a:pt x="6065342" y="618753"/>
                </a:lnTo>
                <a:lnTo>
                  <a:pt x="6188026" y="609228"/>
                </a:lnTo>
                <a:lnTo>
                  <a:pt x="6353002" y="685428"/>
                </a:lnTo>
                <a:lnTo>
                  <a:pt x="6509594" y="756295"/>
                </a:lnTo>
                <a:lnTo>
                  <a:pt x="6704286" y="712862"/>
                </a:lnTo>
                <a:lnTo>
                  <a:pt x="6893645" y="708670"/>
                </a:lnTo>
                <a:lnTo>
                  <a:pt x="7034238" y="703337"/>
                </a:lnTo>
                <a:lnTo>
                  <a:pt x="7148538" y="670570"/>
                </a:lnTo>
                <a:lnTo>
                  <a:pt x="7265889" y="699145"/>
                </a:lnTo>
                <a:lnTo>
                  <a:pt x="7359998" y="750962"/>
                </a:lnTo>
                <a:lnTo>
                  <a:pt x="7554690" y="774204"/>
                </a:lnTo>
                <a:lnTo>
                  <a:pt x="7662516" y="859929"/>
                </a:lnTo>
                <a:lnTo>
                  <a:pt x="7739485" y="924322"/>
                </a:lnTo>
                <a:lnTo>
                  <a:pt x="7878168" y="924322"/>
                </a:lnTo>
                <a:lnTo>
                  <a:pt x="7924652" y="876697"/>
                </a:lnTo>
                <a:lnTo>
                  <a:pt x="8048477" y="914797"/>
                </a:lnTo>
                <a:lnTo>
                  <a:pt x="8085436" y="1000522"/>
                </a:lnTo>
                <a:lnTo>
                  <a:pt x="8137253" y="1008906"/>
                </a:lnTo>
                <a:lnTo>
                  <a:pt x="8275936" y="1071389"/>
                </a:lnTo>
                <a:lnTo>
                  <a:pt x="8389095" y="1113681"/>
                </a:lnTo>
                <a:lnTo>
                  <a:pt x="8421862" y="1266081"/>
                </a:lnTo>
                <a:lnTo>
                  <a:pt x="8545687" y="1226840"/>
                </a:lnTo>
                <a:lnTo>
                  <a:pt x="8578454" y="1327423"/>
                </a:lnTo>
                <a:lnTo>
                  <a:pt x="8740379" y="1360190"/>
                </a:lnTo>
                <a:lnTo>
                  <a:pt x="8839821" y="1436390"/>
                </a:lnTo>
                <a:lnTo>
                  <a:pt x="8949730" y="1547417"/>
                </a:lnTo>
                <a:lnTo>
                  <a:pt x="7381330" y="3447331"/>
                </a:lnTo>
                <a:lnTo>
                  <a:pt x="5526981" y="4834955"/>
                </a:lnTo>
                <a:lnTo>
                  <a:pt x="5195119" y="5011490"/>
                </a:lnTo>
                <a:lnTo>
                  <a:pt x="5150693" y="4936358"/>
                </a:lnTo>
                <a:lnTo>
                  <a:pt x="5004495" y="4901506"/>
                </a:lnTo>
                <a:lnTo>
                  <a:pt x="4797103" y="4816798"/>
                </a:lnTo>
                <a:lnTo>
                  <a:pt x="4649019" y="4884614"/>
                </a:lnTo>
                <a:lnTo>
                  <a:pt x="4390827" y="4783014"/>
                </a:lnTo>
                <a:lnTo>
                  <a:pt x="4234235" y="4651822"/>
                </a:lnTo>
                <a:lnTo>
                  <a:pt x="4225851" y="4503738"/>
                </a:lnTo>
                <a:lnTo>
                  <a:pt x="4001567" y="4287962"/>
                </a:lnTo>
                <a:lnTo>
                  <a:pt x="3895775" y="4097462"/>
                </a:lnTo>
                <a:lnTo>
                  <a:pt x="3726483" y="4042470"/>
                </a:lnTo>
                <a:lnTo>
                  <a:pt x="3472558" y="3861395"/>
                </a:lnTo>
                <a:lnTo>
                  <a:pt x="3240187" y="3704134"/>
                </a:lnTo>
                <a:lnTo>
                  <a:pt x="3062511" y="3606850"/>
                </a:lnTo>
                <a:lnTo>
                  <a:pt x="2935635" y="3492550"/>
                </a:lnTo>
                <a:lnTo>
                  <a:pt x="2681759" y="3458766"/>
                </a:lnTo>
                <a:lnTo>
                  <a:pt x="2512467" y="3365674"/>
                </a:lnTo>
                <a:lnTo>
                  <a:pt x="2360191" y="3264074"/>
                </a:lnTo>
                <a:lnTo>
                  <a:pt x="2135907" y="3221782"/>
                </a:lnTo>
                <a:lnTo>
                  <a:pt x="1979315" y="3154090"/>
                </a:lnTo>
                <a:lnTo>
                  <a:pt x="1890539" y="3065314"/>
                </a:lnTo>
                <a:lnTo>
                  <a:pt x="1733947" y="2908722"/>
                </a:lnTo>
                <a:lnTo>
                  <a:pt x="1518171" y="2764954"/>
                </a:lnTo>
                <a:lnTo>
                  <a:pt x="1492771" y="2570262"/>
                </a:lnTo>
                <a:lnTo>
                  <a:pt x="1416571" y="2460278"/>
                </a:lnTo>
                <a:lnTo>
                  <a:pt x="1382787" y="2286794"/>
                </a:lnTo>
                <a:lnTo>
                  <a:pt x="1365895" y="2198018"/>
                </a:lnTo>
                <a:lnTo>
                  <a:pt x="1315095" y="1994818"/>
                </a:lnTo>
                <a:lnTo>
                  <a:pt x="1188219" y="1901726"/>
                </a:lnTo>
                <a:lnTo>
                  <a:pt x="1061343" y="1914426"/>
                </a:lnTo>
                <a:lnTo>
                  <a:pt x="917451" y="1956842"/>
                </a:lnTo>
                <a:lnTo>
                  <a:pt x="803151" y="1783358"/>
                </a:lnTo>
                <a:lnTo>
                  <a:pt x="760859" y="1580282"/>
                </a:lnTo>
                <a:lnTo>
                  <a:pt x="727075" y="1394098"/>
                </a:lnTo>
                <a:lnTo>
                  <a:pt x="549151" y="1228874"/>
                </a:lnTo>
                <a:lnTo>
                  <a:pt x="423168" y="1224410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19" name="任意多边形 14">
            <a:extLst>
              <a:ext uri="{FF2B5EF4-FFF2-40B4-BE49-F238E27FC236}">
                <a16:creationId xmlns:a16="http://schemas.microsoft.com/office/drawing/2014/main" id="{5941E368-EFFA-B5A9-C79A-C132B19C3FD3}"/>
              </a:ext>
            </a:extLst>
          </p:cNvPr>
          <p:cNvSpPr>
            <a:spLocks/>
          </p:cNvSpPr>
          <p:nvPr/>
        </p:nvSpPr>
        <p:spPr bwMode="auto">
          <a:xfrm>
            <a:off x="8826228" y="879208"/>
            <a:ext cx="1172357" cy="615598"/>
          </a:xfrm>
          <a:custGeom>
            <a:avLst/>
            <a:gdLst>
              <a:gd name="T0" fmla="*/ 2632587 w 4836810"/>
              <a:gd name="T1" fmla="*/ 103183 h 2511515"/>
              <a:gd name="T2" fmla="*/ 2743572 w 4836810"/>
              <a:gd name="T3" fmla="*/ 402858 h 2511515"/>
              <a:gd name="T4" fmla="*/ 2692783 w 4836810"/>
              <a:gd name="T5" fmla="*/ 683067 h 2511515"/>
              <a:gd name="T6" fmla="*/ 2708023 w 4836810"/>
              <a:gd name="T7" fmla="*/ 906339 h 2511515"/>
              <a:gd name="T8" fmla="*/ 2577719 w 4836810"/>
              <a:gd name="T9" fmla="*/ 1147515 h 2511515"/>
              <a:gd name="T10" fmla="*/ 2310255 w 4836810"/>
              <a:gd name="T11" fmla="*/ 1392119 h 2511515"/>
              <a:gd name="T12" fmla="*/ 2122419 w 4836810"/>
              <a:gd name="T13" fmla="*/ 1690827 h 2511515"/>
              <a:gd name="T14" fmla="*/ 1965063 w 4836810"/>
              <a:gd name="T15" fmla="*/ 1725499 h 2511515"/>
              <a:gd name="T16" fmla="*/ 1827139 w 4836810"/>
              <a:gd name="T17" fmla="*/ 1561287 h 2511515"/>
              <a:gd name="T18" fmla="*/ 1417559 w 4836810"/>
              <a:gd name="T19" fmla="*/ 1648535 h 2511515"/>
              <a:gd name="T20" fmla="*/ 946255 w 4836810"/>
              <a:gd name="T21" fmla="*/ 1798271 h 2511515"/>
              <a:gd name="T22" fmla="*/ 544295 w 4836810"/>
              <a:gd name="T23" fmla="*/ 1702639 h 2511515"/>
              <a:gd name="T24" fmla="*/ 177007 w 4836810"/>
              <a:gd name="T25" fmla="*/ 1711023 h 2511515"/>
              <a:gd name="T26" fmla="*/ 120239 w 4836810"/>
              <a:gd name="T27" fmla="*/ 1826087 h 2511515"/>
              <a:gd name="T28" fmla="*/ 434187 w 4836810"/>
              <a:gd name="T29" fmla="*/ 1940387 h 2511515"/>
              <a:gd name="T30" fmla="*/ 789663 w 4836810"/>
              <a:gd name="T31" fmla="*/ 2024971 h 2511515"/>
              <a:gd name="T32" fmla="*/ 862435 w 4836810"/>
              <a:gd name="T33" fmla="*/ 2208615 h 2511515"/>
              <a:gd name="T34" fmla="*/ 1249919 w 4836810"/>
              <a:gd name="T35" fmla="*/ 2147655 h 2511515"/>
              <a:gd name="T36" fmla="*/ 1563867 w 4836810"/>
              <a:gd name="T37" fmla="*/ 2140035 h 2511515"/>
              <a:gd name="T38" fmla="*/ 1984495 w 4836810"/>
              <a:gd name="T39" fmla="*/ 2185755 h 2511515"/>
              <a:gd name="T40" fmla="*/ 2352547 w 4836810"/>
              <a:gd name="T41" fmla="*/ 2155275 h 2511515"/>
              <a:gd name="T42" fmla="*/ 2739267 w 4836810"/>
              <a:gd name="T43" fmla="*/ 2128987 h 2511515"/>
              <a:gd name="T44" fmla="*/ 2931295 w 4836810"/>
              <a:gd name="T45" fmla="*/ 2220427 h 2511515"/>
              <a:gd name="T46" fmla="*/ 2995683 w 4836810"/>
              <a:gd name="T47" fmla="*/ 2434551 h 2511515"/>
              <a:gd name="T48" fmla="*/ 3175899 w 4836810"/>
              <a:gd name="T49" fmla="*/ 2324443 h 2511515"/>
              <a:gd name="T50" fmla="*/ 3390023 w 4836810"/>
              <a:gd name="T51" fmla="*/ 2511515 h 2511515"/>
              <a:gd name="T52" fmla="*/ 3866283 w 4836810"/>
              <a:gd name="T53" fmla="*/ 2431123 h 2511515"/>
              <a:gd name="T54" fmla="*/ 4206519 w 4836810"/>
              <a:gd name="T55" fmla="*/ 2415883 h 2511515"/>
              <a:gd name="T56" fmla="*/ 4407436 w 4836810"/>
              <a:gd name="T57" fmla="*/ 2353246 h 2511515"/>
              <a:gd name="T58" fmla="*/ 4626195 w 4836810"/>
              <a:gd name="T59" fmla="*/ 2241476 h 2511515"/>
              <a:gd name="T60" fmla="*/ 4706016 w 4836810"/>
              <a:gd name="T61" fmla="*/ 1952105 h 2511515"/>
              <a:gd name="T62" fmla="*/ 4667916 w 4836810"/>
              <a:gd name="T63" fmla="*/ 1671018 h 2511515"/>
              <a:gd name="T64" fmla="*/ 4411882 w 4836810"/>
              <a:gd name="T65" fmla="*/ 1571576 h 2511515"/>
              <a:gd name="T66" fmla="*/ 4217190 w 4836810"/>
              <a:gd name="T67" fmla="*/ 1424509 h 2511515"/>
              <a:gd name="T68" fmla="*/ 3989731 w 4836810"/>
              <a:gd name="T69" fmla="*/ 1281634 h 2511515"/>
              <a:gd name="T70" fmla="*/ 3731787 w 4836810"/>
              <a:gd name="T71" fmla="*/ 1136849 h 2511515"/>
              <a:gd name="T72" fmla="*/ 3704353 w 4836810"/>
              <a:gd name="T73" fmla="*/ 872431 h 2511515"/>
              <a:gd name="T74" fmla="*/ 3476894 w 4836810"/>
              <a:gd name="T75" fmla="*/ 631255 h 2511515"/>
              <a:gd name="T76" fmla="*/ 3335160 w 4836810"/>
              <a:gd name="T77" fmla="*/ 384746 h 2511515"/>
              <a:gd name="T78" fmla="*/ 3132084 w 4836810"/>
              <a:gd name="T79" fmla="*/ 219770 h 2511515"/>
              <a:gd name="T80" fmla="*/ 2872999 w 4836810"/>
              <a:gd name="T81" fmla="*/ 91753 h 2511515"/>
              <a:gd name="T82" fmla="*/ 2647573 w 4836810"/>
              <a:gd name="T83" fmla="*/ 0 h 2511515"/>
              <a:gd name="T84" fmla="*/ 0 w 4836810"/>
              <a:gd name="T85" fmla="*/ 0 h 2511515"/>
              <a:gd name="T86" fmla="*/ 4836810 w 4836810"/>
              <a:gd name="T87" fmla="*/ 2511515 h 25115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T84" t="T85" r="T86" b="T87"/>
            <a:pathLst>
              <a:path w="4836810" h="2511515">
                <a:moveTo>
                  <a:pt x="2647573" y="0"/>
                </a:moveTo>
                <a:lnTo>
                  <a:pt x="2632587" y="103183"/>
                </a:lnTo>
                <a:lnTo>
                  <a:pt x="2724027" y="267395"/>
                </a:lnTo>
                <a:lnTo>
                  <a:pt x="2743572" y="402858"/>
                </a:lnTo>
                <a:lnTo>
                  <a:pt x="2712215" y="528003"/>
                </a:lnTo>
                <a:lnTo>
                  <a:pt x="2692783" y="683067"/>
                </a:lnTo>
                <a:lnTo>
                  <a:pt x="2639443" y="767651"/>
                </a:lnTo>
                <a:lnTo>
                  <a:pt x="2708023" y="906339"/>
                </a:lnTo>
                <a:lnTo>
                  <a:pt x="2665731" y="998543"/>
                </a:lnTo>
                <a:lnTo>
                  <a:pt x="2577719" y="1147515"/>
                </a:lnTo>
                <a:lnTo>
                  <a:pt x="2443987" y="1250767"/>
                </a:lnTo>
                <a:lnTo>
                  <a:pt x="2310255" y="1392119"/>
                </a:lnTo>
                <a:lnTo>
                  <a:pt x="2248531" y="1514803"/>
                </a:lnTo>
                <a:lnTo>
                  <a:pt x="2122419" y="1690827"/>
                </a:lnTo>
                <a:lnTo>
                  <a:pt x="2026787" y="1748359"/>
                </a:lnTo>
                <a:lnTo>
                  <a:pt x="1965063" y="1725499"/>
                </a:lnTo>
                <a:lnTo>
                  <a:pt x="1858383" y="1667967"/>
                </a:lnTo>
                <a:lnTo>
                  <a:pt x="1827139" y="1561287"/>
                </a:lnTo>
                <a:lnTo>
                  <a:pt x="1654543" y="1679015"/>
                </a:lnTo>
                <a:lnTo>
                  <a:pt x="1417559" y="1648535"/>
                </a:lnTo>
                <a:lnTo>
                  <a:pt x="1187431" y="1691591"/>
                </a:lnTo>
                <a:lnTo>
                  <a:pt x="946255" y="1798271"/>
                </a:lnTo>
                <a:lnTo>
                  <a:pt x="698223" y="1748359"/>
                </a:lnTo>
                <a:lnTo>
                  <a:pt x="544295" y="1702639"/>
                </a:lnTo>
                <a:lnTo>
                  <a:pt x="363016" y="1693342"/>
                </a:lnTo>
                <a:lnTo>
                  <a:pt x="177007" y="1711023"/>
                </a:lnTo>
                <a:lnTo>
                  <a:pt x="0" y="1781572"/>
                </a:lnTo>
                <a:lnTo>
                  <a:pt x="120239" y="1826087"/>
                </a:lnTo>
                <a:lnTo>
                  <a:pt x="300455" y="1833707"/>
                </a:lnTo>
                <a:lnTo>
                  <a:pt x="434187" y="1940387"/>
                </a:lnTo>
                <a:lnTo>
                  <a:pt x="637263" y="1959819"/>
                </a:lnTo>
                <a:lnTo>
                  <a:pt x="789663" y="2024971"/>
                </a:lnTo>
                <a:cubicBezTo>
                  <a:pt x="789918" y="2054308"/>
                  <a:pt x="790172" y="2083646"/>
                  <a:pt x="790427" y="2112983"/>
                </a:cubicBezTo>
                <a:lnTo>
                  <a:pt x="862435" y="2208615"/>
                </a:lnTo>
                <a:lnTo>
                  <a:pt x="1030839" y="2189947"/>
                </a:lnTo>
                <a:lnTo>
                  <a:pt x="1249919" y="2147655"/>
                </a:lnTo>
                <a:lnTo>
                  <a:pt x="1429371" y="2124795"/>
                </a:lnTo>
                <a:lnTo>
                  <a:pt x="1563867" y="2140035"/>
                </a:lnTo>
                <a:lnTo>
                  <a:pt x="1872859" y="2124795"/>
                </a:lnTo>
                <a:lnTo>
                  <a:pt x="1984495" y="2185755"/>
                </a:lnTo>
                <a:lnTo>
                  <a:pt x="2157091" y="2185755"/>
                </a:lnTo>
                <a:lnTo>
                  <a:pt x="2352547" y="2155275"/>
                </a:lnTo>
                <a:lnTo>
                  <a:pt x="2559189" y="2135907"/>
                </a:lnTo>
                <a:lnTo>
                  <a:pt x="2739267" y="2128987"/>
                </a:lnTo>
                <a:lnTo>
                  <a:pt x="2850903" y="2136607"/>
                </a:lnTo>
                <a:lnTo>
                  <a:pt x="2931295" y="2220427"/>
                </a:lnTo>
                <a:lnTo>
                  <a:pt x="2938915" y="2323679"/>
                </a:lnTo>
                <a:lnTo>
                  <a:pt x="2995683" y="2434551"/>
                </a:lnTo>
                <a:lnTo>
                  <a:pt x="3065027" y="2366735"/>
                </a:lnTo>
                <a:lnTo>
                  <a:pt x="3175899" y="2324443"/>
                </a:lnTo>
                <a:lnTo>
                  <a:pt x="3245243" y="2465031"/>
                </a:lnTo>
                <a:lnTo>
                  <a:pt x="3390023" y="2511515"/>
                </a:lnTo>
                <a:lnTo>
                  <a:pt x="3663971" y="2458175"/>
                </a:lnTo>
                <a:lnTo>
                  <a:pt x="3866283" y="2431123"/>
                </a:lnTo>
                <a:lnTo>
                  <a:pt x="4053355" y="2415883"/>
                </a:lnTo>
                <a:lnTo>
                  <a:pt x="4206519" y="2415883"/>
                </a:lnTo>
                <a:lnTo>
                  <a:pt x="4302151" y="2446363"/>
                </a:lnTo>
                <a:lnTo>
                  <a:pt x="4407436" y="2353246"/>
                </a:lnTo>
                <a:lnTo>
                  <a:pt x="4495796" y="2304058"/>
                </a:lnTo>
                <a:lnTo>
                  <a:pt x="4626195" y="2241476"/>
                </a:lnTo>
                <a:lnTo>
                  <a:pt x="4682774" y="2112889"/>
                </a:lnTo>
                <a:lnTo>
                  <a:pt x="4706016" y="1952105"/>
                </a:lnTo>
                <a:lnTo>
                  <a:pt x="4836810" y="1665362"/>
                </a:lnTo>
                <a:lnTo>
                  <a:pt x="4667916" y="1671018"/>
                </a:lnTo>
                <a:lnTo>
                  <a:pt x="4507132" y="1628726"/>
                </a:lnTo>
                <a:lnTo>
                  <a:pt x="4411882" y="1571576"/>
                </a:lnTo>
                <a:lnTo>
                  <a:pt x="4379115" y="1485851"/>
                </a:lnTo>
                <a:lnTo>
                  <a:pt x="4217190" y="1424509"/>
                </a:lnTo>
                <a:lnTo>
                  <a:pt x="4142131" y="1325067"/>
                </a:lnTo>
                <a:lnTo>
                  <a:pt x="3989731" y="1281634"/>
                </a:lnTo>
                <a:lnTo>
                  <a:pt x="3869329" y="1302966"/>
                </a:lnTo>
                <a:lnTo>
                  <a:pt x="3731787" y="1136849"/>
                </a:lnTo>
                <a:lnTo>
                  <a:pt x="3737120" y="1014165"/>
                </a:lnTo>
                <a:lnTo>
                  <a:pt x="3704353" y="872431"/>
                </a:lnTo>
                <a:lnTo>
                  <a:pt x="3590053" y="744414"/>
                </a:lnTo>
                <a:lnTo>
                  <a:pt x="3476894" y="631255"/>
                </a:lnTo>
                <a:lnTo>
                  <a:pt x="3434602" y="499046"/>
                </a:lnTo>
                <a:lnTo>
                  <a:pt x="3335160" y="384746"/>
                </a:lnTo>
                <a:lnTo>
                  <a:pt x="3254768" y="294829"/>
                </a:lnTo>
                <a:lnTo>
                  <a:pt x="3132084" y="219770"/>
                </a:lnTo>
                <a:lnTo>
                  <a:pt x="3028450" y="129853"/>
                </a:lnTo>
                <a:lnTo>
                  <a:pt x="2872999" y="91753"/>
                </a:lnTo>
                <a:lnTo>
                  <a:pt x="2711074" y="78036"/>
                </a:lnTo>
                <a:lnTo>
                  <a:pt x="2647573" y="0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0" name="任意多边形 15">
            <a:extLst>
              <a:ext uri="{FF2B5EF4-FFF2-40B4-BE49-F238E27FC236}">
                <a16:creationId xmlns:a16="http://schemas.microsoft.com/office/drawing/2014/main" id="{F0012189-EDC5-B48E-CD1E-0559F8A445F4}"/>
              </a:ext>
            </a:extLst>
          </p:cNvPr>
          <p:cNvSpPr>
            <a:spLocks/>
          </p:cNvSpPr>
          <p:nvPr/>
        </p:nvSpPr>
        <p:spPr bwMode="auto">
          <a:xfrm>
            <a:off x="9383577" y="615104"/>
            <a:ext cx="799509" cy="673855"/>
          </a:xfrm>
          <a:custGeom>
            <a:avLst/>
            <a:gdLst>
              <a:gd name="T0" fmla="*/ 321318 w 3299521"/>
              <a:gd name="T1" fmla="*/ 1031663 h 2754189"/>
              <a:gd name="T2" fmla="*/ 168154 w 3299521"/>
              <a:gd name="T3" fmla="*/ 987843 h 2754189"/>
              <a:gd name="T4" fmla="*/ 3942 w 3299521"/>
              <a:gd name="T5" fmla="*/ 854875 h 2754189"/>
              <a:gd name="T6" fmla="*/ 45470 w 3299521"/>
              <a:gd name="T7" fmla="*/ 545119 h 2754189"/>
              <a:gd name="T8" fmla="*/ 30230 w 3299521"/>
              <a:gd name="T9" fmla="*/ 346235 h 2754189"/>
              <a:gd name="T10" fmla="*/ 0 w 3299521"/>
              <a:gd name="T11" fmla="*/ 0 h 2754189"/>
              <a:gd name="T12" fmla="*/ 290838 w 3299521"/>
              <a:gd name="T13" fmla="*/ 29717 h 2754189"/>
              <a:gd name="T14" fmla="*/ 418209 w 3299521"/>
              <a:gd name="T15" fmla="*/ 180406 h 2754189"/>
              <a:gd name="T16" fmla="*/ 699942 w 3299521"/>
              <a:gd name="T17" fmla="*/ 472729 h 2754189"/>
              <a:gd name="T18" fmla="*/ 950072 w 3299521"/>
              <a:gd name="T19" fmla="*/ 542456 h 2754189"/>
              <a:gd name="T20" fmla="*/ 1147815 w 3299521"/>
              <a:gd name="T21" fmla="*/ 694285 h 2754189"/>
              <a:gd name="T22" fmla="*/ 1567014 w 3299521"/>
              <a:gd name="T23" fmla="*/ 963465 h 2754189"/>
              <a:gd name="T24" fmla="*/ 1838577 w 3299521"/>
              <a:gd name="T25" fmla="*/ 993851 h 2754189"/>
              <a:gd name="T26" fmla="*/ 2024414 w 3299521"/>
              <a:gd name="T27" fmla="*/ 1100437 h 2754189"/>
              <a:gd name="T28" fmla="*/ 2200626 w 3299521"/>
              <a:gd name="T29" fmla="*/ 1128442 h 2754189"/>
              <a:gd name="T30" fmla="*/ 2384081 w 3299521"/>
              <a:gd name="T31" fmla="*/ 1298751 h 2754189"/>
              <a:gd name="T32" fmla="*/ 2636022 w 3299521"/>
              <a:gd name="T33" fmla="*/ 1230265 h 2754189"/>
              <a:gd name="T34" fmla="*/ 2959203 w 3299521"/>
              <a:gd name="T35" fmla="*/ 1193405 h 2754189"/>
              <a:gd name="T36" fmla="*/ 3014170 w 3299521"/>
              <a:gd name="T37" fmla="*/ 1519066 h 2754189"/>
              <a:gd name="T38" fmla="*/ 3192193 w 3299521"/>
              <a:gd name="T39" fmla="*/ 1645941 h 2754189"/>
              <a:gd name="T40" fmla="*/ 3184479 w 3299521"/>
              <a:gd name="T41" fmla="*/ 1878163 h 2754189"/>
              <a:gd name="T42" fmla="*/ 2919491 w 3299521"/>
              <a:gd name="T43" fmla="*/ 2168775 h 2754189"/>
              <a:gd name="T44" fmla="*/ 2666505 w 3299521"/>
              <a:gd name="T45" fmla="*/ 2461643 h 2754189"/>
              <a:gd name="T46" fmla="*/ 2538117 w 3299521"/>
              <a:gd name="T47" fmla="*/ 2748533 h 2754189"/>
              <a:gd name="T48" fmla="*/ 2208439 w 3299521"/>
              <a:gd name="T49" fmla="*/ 2711897 h 2754189"/>
              <a:gd name="T50" fmla="*/ 2080422 w 3299521"/>
              <a:gd name="T51" fmla="*/ 2569022 h 2754189"/>
              <a:gd name="T52" fmla="*/ 1843438 w 3299521"/>
              <a:gd name="T53" fmla="*/ 2408238 h 2754189"/>
              <a:gd name="T54" fmla="*/ 1570636 w 3299521"/>
              <a:gd name="T55" fmla="*/ 2386137 h 2754189"/>
              <a:gd name="T56" fmla="*/ 1438427 w 3299521"/>
              <a:gd name="T57" fmla="*/ 2097336 h 2754189"/>
              <a:gd name="T58" fmla="*/ 1291360 w 3299521"/>
              <a:gd name="T59" fmla="*/ 1827585 h 2754189"/>
              <a:gd name="T60" fmla="*/ 1135909 w 3299521"/>
              <a:gd name="T61" fmla="*/ 1582217 h 2754189"/>
              <a:gd name="T62" fmla="*/ 956075 w 3299521"/>
              <a:gd name="T63" fmla="*/ 1378000 h 2754189"/>
              <a:gd name="T64" fmla="*/ 729757 w 3299521"/>
              <a:gd name="T65" fmla="*/ 1213024 h 2754189"/>
              <a:gd name="T66" fmla="*/ 412381 w 3299521"/>
              <a:gd name="T67" fmla="*/ 1161207 h 2754189"/>
              <a:gd name="T68" fmla="*/ 0 w 3299521"/>
              <a:gd name="T69" fmla="*/ 0 h 2754189"/>
              <a:gd name="T70" fmla="*/ 3299521 w 3299521"/>
              <a:gd name="T71" fmla="*/ 2754189 h 2754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T68" t="T69" r="T70" b="T71"/>
            <a:pathLst>
              <a:path w="3299521" h="2754189">
                <a:moveTo>
                  <a:pt x="348880" y="1083171"/>
                </a:moveTo>
                <a:lnTo>
                  <a:pt x="321318" y="1031663"/>
                </a:lnTo>
                <a:lnTo>
                  <a:pt x="240926" y="992035"/>
                </a:lnTo>
                <a:lnTo>
                  <a:pt x="168154" y="987843"/>
                </a:lnTo>
                <a:lnTo>
                  <a:pt x="87762" y="961555"/>
                </a:lnTo>
                <a:lnTo>
                  <a:pt x="3942" y="854875"/>
                </a:lnTo>
                <a:lnTo>
                  <a:pt x="37850" y="716951"/>
                </a:lnTo>
                <a:lnTo>
                  <a:pt x="45470" y="545119"/>
                </a:lnTo>
                <a:lnTo>
                  <a:pt x="75950" y="434247"/>
                </a:lnTo>
                <a:lnTo>
                  <a:pt x="30230" y="346235"/>
                </a:lnTo>
                <a:lnTo>
                  <a:pt x="7370" y="212503"/>
                </a:lnTo>
                <a:lnTo>
                  <a:pt x="0" y="0"/>
                </a:lnTo>
                <a:lnTo>
                  <a:pt x="182442" y="10667"/>
                </a:lnTo>
                <a:lnTo>
                  <a:pt x="290838" y="29717"/>
                </a:lnTo>
                <a:lnTo>
                  <a:pt x="349799" y="67818"/>
                </a:lnTo>
                <a:lnTo>
                  <a:pt x="418209" y="180406"/>
                </a:lnTo>
                <a:lnTo>
                  <a:pt x="505250" y="275656"/>
                </a:lnTo>
                <a:lnTo>
                  <a:pt x="699942" y="472729"/>
                </a:lnTo>
                <a:lnTo>
                  <a:pt x="813695" y="540743"/>
                </a:lnTo>
                <a:lnTo>
                  <a:pt x="950072" y="542456"/>
                </a:lnTo>
                <a:lnTo>
                  <a:pt x="1085233" y="587129"/>
                </a:lnTo>
                <a:lnTo>
                  <a:pt x="1147815" y="694285"/>
                </a:lnTo>
                <a:lnTo>
                  <a:pt x="1280024" y="723530"/>
                </a:lnTo>
                <a:lnTo>
                  <a:pt x="1567014" y="963465"/>
                </a:lnTo>
                <a:lnTo>
                  <a:pt x="1696866" y="1043186"/>
                </a:lnTo>
                <a:lnTo>
                  <a:pt x="1838577" y="993851"/>
                </a:lnTo>
                <a:lnTo>
                  <a:pt x="1941069" y="980804"/>
                </a:lnTo>
                <a:lnTo>
                  <a:pt x="2024414" y="1100437"/>
                </a:lnTo>
                <a:lnTo>
                  <a:pt x="2133951" y="1090912"/>
                </a:lnTo>
                <a:lnTo>
                  <a:pt x="2200626" y="1128442"/>
                </a:lnTo>
                <a:lnTo>
                  <a:pt x="2272733" y="1266554"/>
                </a:lnTo>
                <a:lnTo>
                  <a:pt x="2384081" y="1298751"/>
                </a:lnTo>
                <a:lnTo>
                  <a:pt x="2534198" y="1300114"/>
                </a:lnTo>
                <a:lnTo>
                  <a:pt x="2636022" y="1230265"/>
                </a:lnTo>
                <a:lnTo>
                  <a:pt x="2809283" y="1189784"/>
                </a:lnTo>
                <a:lnTo>
                  <a:pt x="2959203" y="1193405"/>
                </a:lnTo>
                <a:lnTo>
                  <a:pt x="3019503" y="1355329"/>
                </a:lnTo>
                <a:lnTo>
                  <a:pt x="3014170" y="1519066"/>
                </a:lnTo>
                <a:lnTo>
                  <a:pt x="3087989" y="1615556"/>
                </a:lnTo>
                <a:lnTo>
                  <a:pt x="3192193" y="1645941"/>
                </a:lnTo>
                <a:lnTo>
                  <a:pt x="3299521" y="1742703"/>
                </a:lnTo>
                <a:lnTo>
                  <a:pt x="3184479" y="1878163"/>
                </a:lnTo>
                <a:lnTo>
                  <a:pt x="3076083" y="1974083"/>
                </a:lnTo>
                <a:lnTo>
                  <a:pt x="2919491" y="2168775"/>
                </a:lnTo>
                <a:lnTo>
                  <a:pt x="2780138" y="2358133"/>
                </a:lnTo>
                <a:lnTo>
                  <a:pt x="2666505" y="2461643"/>
                </a:lnTo>
                <a:lnTo>
                  <a:pt x="2558012" y="2577308"/>
                </a:lnTo>
                <a:lnTo>
                  <a:pt x="2538117" y="2748533"/>
                </a:lnTo>
                <a:lnTo>
                  <a:pt x="2369223" y="2754189"/>
                </a:lnTo>
                <a:lnTo>
                  <a:pt x="2208439" y="2711897"/>
                </a:lnTo>
                <a:lnTo>
                  <a:pt x="2113189" y="2654747"/>
                </a:lnTo>
                <a:lnTo>
                  <a:pt x="2080422" y="2569022"/>
                </a:lnTo>
                <a:lnTo>
                  <a:pt x="1918497" y="2507680"/>
                </a:lnTo>
                <a:lnTo>
                  <a:pt x="1843438" y="2408238"/>
                </a:lnTo>
                <a:lnTo>
                  <a:pt x="1691038" y="2364805"/>
                </a:lnTo>
                <a:lnTo>
                  <a:pt x="1570636" y="2386137"/>
                </a:lnTo>
                <a:lnTo>
                  <a:pt x="1433094" y="2220020"/>
                </a:lnTo>
                <a:lnTo>
                  <a:pt x="1438427" y="2097336"/>
                </a:lnTo>
                <a:lnTo>
                  <a:pt x="1405660" y="1955602"/>
                </a:lnTo>
                <a:lnTo>
                  <a:pt x="1291360" y="1827585"/>
                </a:lnTo>
                <a:lnTo>
                  <a:pt x="1178201" y="1714426"/>
                </a:lnTo>
                <a:lnTo>
                  <a:pt x="1135909" y="1582217"/>
                </a:lnTo>
                <a:lnTo>
                  <a:pt x="1036467" y="1467917"/>
                </a:lnTo>
                <a:lnTo>
                  <a:pt x="956075" y="1378000"/>
                </a:lnTo>
                <a:lnTo>
                  <a:pt x="833391" y="1302941"/>
                </a:lnTo>
                <a:lnTo>
                  <a:pt x="729757" y="1213024"/>
                </a:lnTo>
                <a:lnTo>
                  <a:pt x="574306" y="1174924"/>
                </a:lnTo>
                <a:lnTo>
                  <a:pt x="412381" y="1161207"/>
                </a:lnTo>
                <a:lnTo>
                  <a:pt x="348880" y="1083171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rgbClr val="7F7F7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1" name="任意多边形 16">
            <a:extLst>
              <a:ext uri="{FF2B5EF4-FFF2-40B4-BE49-F238E27FC236}">
                <a16:creationId xmlns:a16="http://schemas.microsoft.com/office/drawing/2014/main" id="{B8DDAC19-5B9C-6FEB-2843-7D80F94B4760}"/>
              </a:ext>
            </a:extLst>
          </p:cNvPr>
          <p:cNvSpPr>
            <a:spLocks/>
          </p:cNvSpPr>
          <p:nvPr/>
        </p:nvSpPr>
        <p:spPr bwMode="auto">
          <a:xfrm>
            <a:off x="8699382" y="1316147"/>
            <a:ext cx="1285749" cy="829211"/>
          </a:xfrm>
          <a:custGeom>
            <a:avLst/>
            <a:gdLst>
              <a:gd name="T0" fmla="*/ 649442 w 5308843"/>
              <a:gd name="T1" fmla="*/ 44515 h 3394685"/>
              <a:gd name="T2" fmla="*/ 1166466 w 5308843"/>
              <a:gd name="T3" fmla="*/ 178247 h 3394685"/>
              <a:gd name="T4" fmla="*/ 1391638 w 5308843"/>
              <a:gd name="T5" fmla="*/ 427043 h 3394685"/>
              <a:gd name="T6" fmla="*/ 1958574 w 5308843"/>
              <a:gd name="T7" fmla="*/ 343223 h 3394685"/>
              <a:gd name="T8" fmla="*/ 2513698 w 5308843"/>
              <a:gd name="T9" fmla="*/ 404183 h 3394685"/>
              <a:gd name="T10" fmla="*/ 3088392 w 5308843"/>
              <a:gd name="T11" fmla="*/ 354335 h 3394685"/>
              <a:gd name="T12" fmla="*/ 3460498 w 5308843"/>
              <a:gd name="T13" fmla="*/ 438855 h 3394685"/>
              <a:gd name="T14" fmla="*/ 3594230 w 5308843"/>
              <a:gd name="T15" fmla="*/ 585163 h 3394685"/>
              <a:gd name="T16" fmla="*/ 3919226 w 5308843"/>
              <a:gd name="T17" fmla="*/ 729943 h 3394685"/>
              <a:gd name="T18" fmla="*/ 4582558 w 5308843"/>
              <a:gd name="T19" fmla="*/ 634311 h 3394685"/>
              <a:gd name="T20" fmla="*/ 4936639 w 5308843"/>
              <a:gd name="T21" fmla="*/ 571674 h 3394685"/>
              <a:gd name="T22" fmla="*/ 5308843 w 5308843"/>
              <a:gd name="T23" fmla="*/ 774403 h 3394685"/>
              <a:gd name="T24" fmla="*/ 5229686 w 5308843"/>
              <a:gd name="T25" fmla="*/ 1138357 h 3394685"/>
              <a:gd name="T26" fmla="*/ 5093618 w 5308843"/>
              <a:gd name="T27" fmla="*/ 1304320 h 3394685"/>
              <a:gd name="T28" fmla="*/ 4824754 w 5308843"/>
              <a:gd name="T29" fmla="*/ 1607840 h 3394685"/>
              <a:gd name="T30" fmla="*/ 4482735 w 5308843"/>
              <a:gd name="T31" fmla="*/ 1715601 h 3394685"/>
              <a:gd name="T32" fmla="*/ 4290707 w 5308843"/>
              <a:gd name="T33" fmla="*/ 1712173 h 3394685"/>
              <a:gd name="T34" fmla="*/ 4088395 w 5308843"/>
              <a:gd name="T35" fmla="*/ 2192233 h 3394685"/>
              <a:gd name="T36" fmla="*/ 4156211 w 5308843"/>
              <a:gd name="T37" fmla="*/ 2516093 h 3394685"/>
              <a:gd name="T38" fmla="*/ 4103635 w 5308843"/>
              <a:gd name="T39" fmla="*/ 2764125 h 3394685"/>
              <a:gd name="T40" fmla="*/ 3850647 w 5308843"/>
              <a:gd name="T41" fmla="*/ 3012157 h 3394685"/>
              <a:gd name="T42" fmla="*/ 3655191 w 5308843"/>
              <a:gd name="T43" fmla="*/ 3337917 h 3394685"/>
              <a:gd name="T44" fmla="*/ 3364103 w 5308843"/>
              <a:gd name="T45" fmla="*/ 3279621 h 3394685"/>
              <a:gd name="T46" fmla="*/ 3027295 w 5308843"/>
              <a:gd name="T47" fmla="*/ 3108553 h 3394685"/>
              <a:gd name="T48" fmla="*/ 2663435 w 5308843"/>
              <a:gd name="T49" fmla="*/ 3333725 h 3394685"/>
              <a:gd name="T50" fmla="*/ 2353679 w 5308843"/>
              <a:gd name="T51" fmla="*/ 3188181 h 3394685"/>
              <a:gd name="T52" fmla="*/ 2142219 w 5308843"/>
              <a:gd name="T53" fmla="*/ 2958817 h 3394685"/>
              <a:gd name="T54" fmla="*/ 1935715 w 5308843"/>
              <a:gd name="T55" fmla="*/ 2610197 h 3394685"/>
              <a:gd name="T56" fmla="*/ 1732037 w 5308843"/>
              <a:gd name="T57" fmla="*/ 2334146 h 3394685"/>
              <a:gd name="T58" fmla="*/ 1992483 w 5308843"/>
              <a:gd name="T59" fmla="*/ 2271861 h 3394685"/>
              <a:gd name="T60" fmla="*/ 2217655 w 5308843"/>
              <a:gd name="T61" fmla="*/ 2069549 h 3394685"/>
              <a:gd name="T62" fmla="*/ 1962767 w 5308843"/>
              <a:gd name="T63" fmla="*/ 1795993 h 3394685"/>
              <a:gd name="T64" fmla="*/ 1789407 w 5308843"/>
              <a:gd name="T65" fmla="*/ 1617305 h 3394685"/>
              <a:gd name="T66" fmla="*/ 1502511 w 5308843"/>
              <a:gd name="T67" fmla="*/ 1491193 h 3394685"/>
              <a:gd name="T68" fmla="*/ 971011 w 5308843"/>
              <a:gd name="T69" fmla="*/ 1423749 h 3394685"/>
              <a:gd name="T70" fmla="*/ 1077691 w 5308843"/>
              <a:gd name="T71" fmla="*/ 1159713 h 3394685"/>
              <a:gd name="T72" fmla="*/ 839943 w 5308843"/>
              <a:gd name="T73" fmla="*/ 1041221 h 3394685"/>
              <a:gd name="T74" fmla="*/ 582763 w 5308843"/>
              <a:gd name="T75" fmla="*/ 968449 h 3394685"/>
              <a:gd name="T76" fmla="*/ 86699 w 5308843"/>
              <a:gd name="T77" fmla="*/ 822905 h 3394685"/>
              <a:gd name="T78" fmla="*/ 415123 w 5308843"/>
              <a:gd name="T79" fmla="*/ 646881 h 3394685"/>
              <a:gd name="T80" fmla="*/ 172978 w 5308843"/>
              <a:gd name="T81" fmla="*/ 331981 h 3394685"/>
              <a:gd name="T82" fmla="*/ 112772 w 5308843"/>
              <a:gd name="T83" fmla="*/ 241677 h 3394685"/>
              <a:gd name="T84" fmla="*/ 360030 w 5308843"/>
              <a:gd name="T85" fmla="*/ 106799 h 3394685"/>
              <a:gd name="T86" fmla="*/ 0 w 5308843"/>
              <a:gd name="T87" fmla="*/ 0 h 3394685"/>
              <a:gd name="T88" fmla="*/ 5308843 w 5308843"/>
              <a:gd name="T89" fmla="*/ 3394685 h 3394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T86" t="T87" r="T88" b="T89"/>
            <a:pathLst>
              <a:path w="5308843" h="3394685">
                <a:moveTo>
                  <a:pt x="459977" y="39811"/>
                </a:moveTo>
                <a:lnTo>
                  <a:pt x="529203" y="0"/>
                </a:lnTo>
                <a:lnTo>
                  <a:pt x="649442" y="44515"/>
                </a:lnTo>
                <a:lnTo>
                  <a:pt x="829658" y="52135"/>
                </a:lnTo>
                <a:lnTo>
                  <a:pt x="963390" y="158815"/>
                </a:lnTo>
                <a:lnTo>
                  <a:pt x="1166466" y="178247"/>
                </a:lnTo>
                <a:lnTo>
                  <a:pt x="1318866" y="243399"/>
                </a:lnTo>
                <a:cubicBezTo>
                  <a:pt x="1319121" y="272736"/>
                  <a:pt x="1319375" y="302074"/>
                  <a:pt x="1319630" y="331411"/>
                </a:cubicBezTo>
                <a:lnTo>
                  <a:pt x="1391638" y="427043"/>
                </a:lnTo>
                <a:lnTo>
                  <a:pt x="1560042" y="408375"/>
                </a:lnTo>
                <a:lnTo>
                  <a:pt x="1779122" y="366083"/>
                </a:lnTo>
                <a:lnTo>
                  <a:pt x="1958574" y="343223"/>
                </a:lnTo>
                <a:lnTo>
                  <a:pt x="2093070" y="358463"/>
                </a:lnTo>
                <a:lnTo>
                  <a:pt x="2402062" y="343223"/>
                </a:lnTo>
                <a:lnTo>
                  <a:pt x="2513698" y="404183"/>
                </a:lnTo>
                <a:lnTo>
                  <a:pt x="2686294" y="404183"/>
                </a:lnTo>
                <a:lnTo>
                  <a:pt x="2881750" y="373703"/>
                </a:lnTo>
                <a:lnTo>
                  <a:pt x="3088392" y="354335"/>
                </a:lnTo>
                <a:lnTo>
                  <a:pt x="3268470" y="347415"/>
                </a:lnTo>
                <a:lnTo>
                  <a:pt x="3380106" y="355035"/>
                </a:lnTo>
                <a:lnTo>
                  <a:pt x="3460498" y="438855"/>
                </a:lnTo>
                <a:lnTo>
                  <a:pt x="3468118" y="542107"/>
                </a:lnTo>
                <a:lnTo>
                  <a:pt x="3524886" y="652979"/>
                </a:lnTo>
                <a:lnTo>
                  <a:pt x="3594230" y="585163"/>
                </a:lnTo>
                <a:lnTo>
                  <a:pt x="3705102" y="542871"/>
                </a:lnTo>
                <a:lnTo>
                  <a:pt x="3774446" y="683459"/>
                </a:lnTo>
                <a:lnTo>
                  <a:pt x="3919226" y="729943"/>
                </a:lnTo>
                <a:lnTo>
                  <a:pt x="4193174" y="676603"/>
                </a:lnTo>
                <a:lnTo>
                  <a:pt x="4395486" y="649551"/>
                </a:lnTo>
                <a:lnTo>
                  <a:pt x="4582558" y="634311"/>
                </a:lnTo>
                <a:lnTo>
                  <a:pt x="4735722" y="634311"/>
                </a:lnTo>
                <a:lnTo>
                  <a:pt x="4831354" y="664791"/>
                </a:lnTo>
                <a:lnTo>
                  <a:pt x="4936639" y="571674"/>
                </a:lnTo>
                <a:lnTo>
                  <a:pt x="5013094" y="668977"/>
                </a:lnTo>
                <a:lnTo>
                  <a:pt x="5140595" y="799276"/>
                </a:lnTo>
                <a:lnTo>
                  <a:pt x="5308843" y="774403"/>
                </a:lnTo>
                <a:lnTo>
                  <a:pt x="5299514" y="910153"/>
                </a:lnTo>
                <a:lnTo>
                  <a:pt x="5211408" y="1011406"/>
                </a:lnTo>
                <a:lnTo>
                  <a:pt x="5229686" y="1138357"/>
                </a:lnTo>
                <a:lnTo>
                  <a:pt x="5205254" y="1193071"/>
                </a:lnTo>
                <a:lnTo>
                  <a:pt x="5134387" y="1232694"/>
                </a:lnTo>
                <a:lnTo>
                  <a:pt x="5093618" y="1304320"/>
                </a:lnTo>
                <a:lnTo>
                  <a:pt x="5060087" y="1383566"/>
                </a:lnTo>
                <a:lnTo>
                  <a:pt x="4929783" y="1514629"/>
                </a:lnTo>
                <a:lnTo>
                  <a:pt x="4824754" y="1607840"/>
                </a:lnTo>
                <a:lnTo>
                  <a:pt x="4700791" y="1670452"/>
                </a:lnTo>
                <a:lnTo>
                  <a:pt x="4599444" y="1691784"/>
                </a:lnTo>
                <a:lnTo>
                  <a:pt x="4482735" y="1715601"/>
                </a:lnTo>
                <a:lnTo>
                  <a:pt x="4390531" y="1784181"/>
                </a:lnTo>
                <a:lnTo>
                  <a:pt x="4340619" y="1791801"/>
                </a:lnTo>
                <a:lnTo>
                  <a:pt x="4290707" y="1712173"/>
                </a:lnTo>
                <a:lnTo>
                  <a:pt x="4210315" y="1845141"/>
                </a:lnTo>
                <a:lnTo>
                  <a:pt x="4164595" y="2024593"/>
                </a:lnTo>
                <a:lnTo>
                  <a:pt x="4088395" y="2192233"/>
                </a:lnTo>
                <a:lnTo>
                  <a:pt x="4041911" y="2297013"/>
                </a:lnTo>
                <a:lnTo>
                  <a:pt x="4113919" y="2416269"/>
                </a:lnTo>
                <a:lnTo>
                  <a:pt x="4156211" y="2516093"/>
                </a:lnTo>
                <a:lnTo>
                  <a:pt x="4201931" y="2604105"/>
                </a:lnTo>
                <a:lnTo>
                  <a:pt x="4247651" y="2695545"/>
                </a:lnTo>
                <a:lnTo>
                  <a:pt x="4103635" y="2764125"/>
                </a:lnTo>
                <a:lnTo>
                  <a:pt x="4049531" y="2836897"/>
                </a:lnTo>
                <a:lnTo>
                  <a:pt x="3931039" y="2886045"/>
                </a:lnTo>
                <a:lnTo>
                  <a:pt x="3850647" y="3012157"/>
                </a:lnTo>
                <a:lnTo>
                  <a:pt x="3743967" y="3104361"/>
                </a:lnTo>
                <a:lnTo>
                  <a:pt x="3716915" y="3211805"/>
                </a:lnTo>
                <a:lnTo>
                  <a:pt x="3655191" y="3337917"/>
                </a:lnTo>
                <a:lnTo>
                  <a:pt x="3536699" y="3394685"/>
                </a:lnTo>
                <a:lnTo>
                  <a:pt x="3452879" y="3355821"/>
                </a:lnTo>
                <a:lnTo>
                  <a:pt x="3364103" y="3279621"/>
                </a:lnTo>
                <a:lnTo>
                  <a:pt x="3230371" y="3188181"/>
                </a:lnTo>
                <a:lnTo>
                  <a:pt x="3152756" y="3104252"/>
                </a:lnTo>
                <a:lnTo>
                  <a:pt x="3027295" y="3108553"/>
                </a:lnTo>
                <a:lnTo>
                  <a:pt x="2881751" y="3227045"/>
                </a:lnTo>
                <a:lnTo>
                  <a:pt x="2775071" y="3265145"/>
                </a:lnTo>
                <a:lnTo>
                  <a:pt x="2663435" y="3333725"/>
                </a:lnTo>
                <a:lnTo>
                  <a:pt x="2533131" y="3299817"/>
                </a:lnTo>
                <a:lnTo>
                  <a:pt x="2418067" y="3288005"/>
                </a:lnTo>
                <a:lnTo>
                  <a:pt x="2353679" y="3188181"/>
                </a:lnTo>
                <a:lnTo>
                  <a:pt x="2349487" y="3069689"/>
                </a:lnTo>
                <a:lnTo>
                  <a:pt x="2291955" y="3004537"/>
                </a:lnTo>
                <a:lnTo>
                  <a:pt x="2142219" y="2958817"/>
                </a:lnTo>
                <a:lnTo>
                  <a:pt x="2008487" y="2912333"/>
                </a:lnTo>
                <a:lnTo>
                  <a:pt x="1962767" y="2763361"/>
                </a:lnTo>
                <a:lnTo>
                  <a:pt x="1935715" y="2610197"/>
                </a:lnTo>
                <a:lnTo>
                  <a:pt x="1782551" y="2529805"/>
                </a:lnTo>
                <a:lnTo>
                  <a:pt x="1715592" y="2444720"/>
                </a:lnTo>
                <a:lnTo>
                  <a:pt x="1732037" y="2334146"/>
                </a:lnTo>
                <a:lnTo>
                  <a:pt x="1785979" y="2242145"/>
                </a:lnTo>
                <a:lnTo>
                  <a:pt x="1889231" y="2271861"/>
                </a:lnTo>
                <a:lnTo>
                  <a:pt x="1992483" y="2271861"/>
                </a:lnTo>
                <a:lnTo>
                  <a:pt x="2032204" y="2178392"/>
                </a:lnTo>
                <a:lnTo>
                  <a:pt x="2122023" y="2122889"/>
                </a:lnTo>
                <a:lnTo>
                  <a:pt x="2217655" y="2069549"/>
                </a:lnTo>
                <a:lnTo>
                  <a:pt x="2172699" y="1963633"/>
                </a:lnTo>
                <a:lnTo>
                  <a:pt x="2084687" y="1879813"/>
                </a:lnTo>
                <a:lnTo>
                  <a:pt x="1962767" y="1795993"/>
                </a:lnTo>
                <a:lnTo>
                  <a:pt x="1905235" y="1691977"/>
                </a:lnTo>
                <a:lnTo>
                  <a:pt x="1926567" y="1582633"/>
                </a:lnTo>
                <a:lnTo>
                  <a:pt x="1789407" y="1617305"/>
                </a:lnTo>
                <a:lnTo>
                  <a:pt x="1686155" y="1613113"/>
                </a:lnTo>
                <a:lnTo>
                  <a:pt x="1613383" y="1570821"/>
                </a:lnTo>
                <a:lnTo>
                  <a:pt x="1502511" y="1491193"/>
                </a:lnTo>
                <a:lnTo>
                  <a:pt x="1296007" y="1513289"/>
                </a:lnTo>
                <a:lnTo>
                  <a:pt x="1149699" y="1435561"/>
                </a:lnTo>
                <a:lnTo>
                  <a:pt x="971011" y="1423749"/>
                </a:lnTo>
                <a:lnTo>
                  <a:pt x="1050639" y="1358597"/>
                </a:lnTo>
                <a:lnTo>
                  <a:pt x="1016731" y="1240105"/>
                </a:lnTo>
                <a:lnTo>
                  <a:pt x="1077691" y="1159713"/>
                </a:lnTo>
                <a:lnTo>
                  <a:pt x="1061687" y="1048841"/>
                </a:lnTo>
                <a:lnTo>
                  <a:pt x="889855" y="980261"/>
                </a:lnTo>
                <a:lnTo>
                  <a:pt x="839943" y="1041221"/>
                </a:lnTo>
                <a:lnTo>
                  <a:pt x="756123" y="1048841"/>
                </a:lnTo>
                <a:lnTo>
                  <a:pt x="713067" y="991309"/>
                </a:lnTo>
                <a:lnTo>
                  <a:pt x="582763" y="968449"/>
                </a:lnTo>
                <a:lnTo>
                  <a:pt x="387380" y="940876"/>
                </a:lnTo>
                <a:lnTo>
                  <a:pt x="173947" y="888057"/>
                </a:lnTo>
                <a:lnTo>
                  <a:pt x="86699" y="822905"/>
                </a:lnTo>
                <a:lnTo>
                  <a:pt x="228051" y="822141"/>
                </a:lnTo>
                <a:lnTo>
                  <a:pt x="331303" y="726509"/>
                </a:lnTo>
                <a:lnTo>
                  <a:pt x="415123" y="646881"/>
                </a:lnTo>
                <a:lnTo>
                  <a:pt x="321573" y="536585"/>
                </a:lnTo>
                <a:lnTo>
                  <a:pt x="272111" y="438517"/>
                </a:lnTo>
                <a:lnTo>
                  <a:pt x="172978" y="331981"/>
                </a:lnTo>
                <a:lnTo>
                  <a:pt x="46484" y="361697"/>
                </a:lnTo>
                <a:lnTo>
                  <a:pt x="0" y="252348"/>
                </a:lnTo>
                <a:lnTo>
                  <a:pt x="112772" y="241677"/>
                </a:lnTo>
                <a:lnTo>
                  <a:pt x="236974" y="185668"/>
                </a:lnTo>
                <a:lnTo>
                  <a:pt x="309359" y="181476"/>
                </a:lnTo>
                <a:lnTo>
                  <a:pt x="360030" y="106799"/>
                </a:lnTo>
                <a:lnTo>
                  <a:pt x="459977" y="39811"/>
                </a:lnTo>
                <a:close/>
              </a:path>
            </a:pathLst>
          </a:custGeom>
          <a:solidFill>
            <a:srgbClr val="FF0000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C" sz="1200" b="1" kern="0" noProof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2" name="任意多边形 17">
            <a:extLst>
              <a:ext uri="{FF2B5EF4-FFF2-40B4-BE49-F238E27FC236}">
                <a16:creationId xmlns:a16="http://schemas.microsoft.com/office/drawing/2014/main" id="{84F64FC1-150C-55F0-421A-69BEF131E468}"/>
              </a:ext>
            </a:extLst>
          </p:cNvPr>
          <p:cNvSpPr>
            <a:spLocks/>
          </p:cNvSpPr>
          <p:nvPr/>
        </p:nvSpPr>
        <p:spPr bwMode="auto">
          <a:xfrm>
            <a:off x="8726288" y="1887078"/>
            <a:ext cx="828338" cy="803965"/>
          </a:xfrm>
          <a:custGeom>
            <a:avLst/>
            <a:gdLst>
              <a:gd name="T0" fmla="*/ 404118 w 3423909"/>
              <a:gd name="T1" fmla="*/ 1174129 h 3280991"/>
              <a:gd name="T2" fmla="*/ 463375 w 3423909"/>
              <a:gd name="T3" fmla="*/ 1428154 h 3280991"/>
              <a:gd name="T4" fmla="*/ 323726 w 3423909"/>
              <a:gd name="T5" fmla="*/ 1527571 h 3280991"/>
              <a:gd name="T6" fmla="*/ 224284 w 3423909"/>
              <a:gd name="T7" fmla="*/ 1754013 h 3280991"/>
              <a:gd name="T8" fmla="*/ 209426 w 3423909"/>
              <a:gd name="T9" fmla="*/ 1855489 h 3280991"/>
              <a:gd name="T10" fmla="*/ 177800 w 3423909"/>
              <a:gd name="T11" fmla="*/ 2060599 h 3280991"/>
              <a:gd name="T12" fmla="*/ 40258 w 3423909"/>
              <a:gd name="T13" fmla="*/ 2234083 h 3280991"/>
              <a:gd name="T14" fmla="*/ 15055 w 3423909"/>
              <a:gd name="T15" fmla="*/ 2442915 h 3280991"/>
              <a:gd name="T16" fmla="*/ 61342 w 3423909"/>
              <a:gd name="T17" fmla="*/ 2661443 h 3280991"/>
              <a:gd name="T18" fmla="*/ 255343 w 3423909"/>
              <a:gd name="T19" fmla="*/ 2691453 h 3280991"/>
              <a:gd name="T20" fmla="*/ 363494 w 3423909"/>
              <a:gd name="T21" fmla="*/ 2798636 h 3280991"/>
              <a:gd name="T22" fmla="*/ 634752 w 3423909"/>
              <a:gd name="T23" fmla="*/ 2764953 h 3280991"/>
              <a:gd name="T24" fmla="*/ 886346 w 3423909"/>
              <a:gd name="T25" fmla="*/ 2654845 h 3280991"/>
              <a:gd name="T26" fmla="*/ 1222772 w 3423909"/>
              <a:gd name="T27" fmla="*/ 2845345 h 3280991"/>
              <a:gd name="T28" fmla="*/ 1539927 w 3423909"/>
              <a:gd name="T29" fmla="*/ 3280991 h 3280991"/>
              <a:gd name="T30" fmla="*/ 1666229 w 3423909"/>
              <a:gd name="T31" fmla="*/ 3111079 h 3280991"/>
              <a:gd name="T32" fmla="*/ 1709316 w 3423909"/>
              <a:gd name="T33" fmla="*/ 2790353 h 3280991"/>
              <a:gd name="T34" fmla="*/ 2121694 w 3423909"/>
              <a:gd name="T35" fmla="*/ 2593751 h 3280991"/>
              <a:gd name="T36" fmla="*/ 2513112 w 3423909"/>
              <a:gd name="T37" fmla="*/ 2583209 h 3280991"/>
              <a:gd name="T38" fmla="*/ 2853730 w 3423909"/>
              <a:gd name="T39" fmla="*/ 2432967 h 3280991"/>
              <a:gd name="T40" fmla="*/ 3120306 w 3423909"/>
              <a:gd name="T41" fmla="*/ 2390675 h 3280991"/>
              <a:gd name="T42" fmla="*/ 3305799 w 3423909"/>
              <a:gd name="T43" fmla="*/ 2092320 h 3280991"/>
              <a:gd name="T44" fmla="*/ 3226098 w 3423909"/>
              <a:gd name="T45" fmla="*/ 1819547 h 3280991"/>
              <a:gd name="T46" fmla="*/ 3331890 w 3423909"/>
              <a:gd name="T47" fmla="*/ 1641871 h 3280991"/>
              <a:gd name="T48" fmla="*/ 3325540 w 3423909"/>
              <a:gd name="T49" fmla="*/ 1309637 h 3280991"/>
              <a:gd name="T50" fmla="*/ 3423909 w 3423909"/>
              <a:gd name="T51" fmla="*/ 1055847 h 3280991"/>
              <a:gd name="T52" fmla="*/ 3247307 w 3423909"/>
              <a:gd name="T53" fmla="*/ 934888 h 3280991"/>
              <a:gd name="T54" fmla="*/ 3042420 w 3423909"/>
              <a:gd name="T55" fmla="*/ 765249 h 3280991"/>
              <a:gd name="T56" fmla="*/ 2765524 w 3423909"/>
              <a:gd name="T57" fmla="*/ 889644 h 3280991"/>
              <a:gd name="T58" fmla="*/ 2551212 w 3423909"/>
              <a:gd name="T59" fmla="*/ 997371 h 3280991"/>
              <a:gd name="T60" fmla="*/ 2306415 w 3423909"/>
              <a:gd name="T61" fmla="*/ 949746 h 3280991"/>
              <a:gd name="T62" fmla="*/ 2238499 w 3423909"/>
              <a:gd name="T63" fmla="*/ 733623 h 3280991"/>
              <a:gd name="T64" fmla="*/ 2008660 w 3423909"/>
              <a:gd name="T65" fmla="*/ 610939 h 3280991"/>
              <a:gd name="T66" fmla="*/ 1853208 w 3423909"/>
              <a:gd name="T67" fmla="*/ 426912 h 3280991"/>
              <a:gd name="T68" fmla="*/ 1668612 w 3423909"/>
              <a:gd name="T69" fmla="*/ 188118 h 3280991"/>
              <a:gd name="T70" fmla="*/ 1619271 w 3423909"/>
              <a:gd name="T71" fmla="*/ 0 h 3280991"/>
              <a:gd name="T72" fmla="*/ 1389236 w 3423909"/>
              <a:gd name="T73" fmla="*/ 151527 h 3280991"/>
              <a:gd name="T74" fmla="*/ 1214647 w 3423909"/>
              <a:gd name="T75" fmla="*/ 278140 h 3280991"/>
              <a:gd name="T76" fmla="*/ 1098819 w 3423909"/>
              <a:gd name="T77" fmla="*/ 528836 h 3280991"/>
              <a:gd name="T78" fmla="*/ 899935 w 3423909"/>
              <a:gd name="T79" fmla="*/ 670188 h 3280991"/>
              <a:gd name="T80" fmla="*/ 746771 w 3423909"/>
              <a:gd name="T81" fmla="*/ 808111 h 3280991"/>
              <a:gd name="T82" fmla="*/ 517872 w 3423909"/>
              <a:gd name="T83" fmla="*/ 958502 h 3280991"/>
              <a:gd name="T84" fmla="*/ 339874 w 3423909"/>
              <a:gd name="T85" fmla="*/ 1111135 h 3280991"/>
              <a:gd name="T86" fmla="*/ 0 w 3423909"/>
              <a:gd name="T87" fmla="*/ 0 h 3280991"/>
              <a:gd name="T88" fmla="*/ 3423909 w 3423909"/>
              <a:gd name="T89" fmla="*/ 3280991 h 3280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T86" t="T87" r="T88" b="T89"/>
            <a:pathLst>
              <a:path w="3423909" h="3280991">
                <a:moveTo>
                  <a:pt x="339874" y="1111135"/>
                </a:moveTo>
                <a:lnTo>
                  <a:pt x="404118" y="1174129"/>
                </a:lnTo>
                <a:lnTo>
                  <a:pt x="480318" y="1320179"/>
                </a:lnTo>
                <a:lnTo>
                  <a:pt x="463375" y="1428154"/>
                </a:lnTo>
                <a:lnTo>
                  <a:pt x="399926" y="1491629"/>
                </a:lnTo>
                <a:lnTo>
                  <a:pt x="323726" y="1527571"/>
                </a:lnTo>
                <a:lnTo>
                  <a:pt x="313184" y="1627013"/>
                </a:lnTo>
                <a:lnTo>
                  <a:pt x="224284" y="1754013"/>
                </a:lnTo>
                <a:lnTo>
                  <a:pt x="148084" y="1800497"/>
                </a:lnTo>
                <a:lnTo>
                  <a:pt x="209426" y="1855489"/>
                </a:lnTo>
                <a:lnTo>
                  <a:pt x="258265" y="1967953"/>
                </a:lnTo>
                <a:lnTo>
                  <a:pt x="177800" y="2060599"/>
                </a:lnTo>
                <a:lnTo>
                  <a:pt x="88900" y="2121941"/>
                </a:lnTo>
                <a:lnTo>
                  <a:pt x="40258" y="2234083"/>
                </a:lnTo>
                <a:lnTo>
                  <a:pt x="0" y="2339875"/>
                </a:lnTo>
                <a:lnTo>
                  <a:pt x="15055" y="2442915"/>
                </a:lnTo>
                <a:lnTo>
                  <a:pt x="19050" y="2574701"/>
                </a:lnTo>
                <a:lnTo>
                  <a:pt x="61342" y="2661443"/>
                </a:lnTo>
                <a:lnTo>
                  <a:pt x="160784" y="2682651"/>
                </a:lnTo>
                <a:lnTo>
                  <a:pt x="255343" y="2691453"/>
                </a:lnTo>
                <a:lnTo>
                  <a:pt x="328806" y="2776755"/>
                </a:lnTo>
                <a:lnTo>
                  <a:pt x="363494" y="2798636"/>
                </a:lnTo>
                <a:lnTo>
                  <a:pt x="484386" y="2813595"/>
                </a:lnTo>
                <a:lnTo>
                  <a:pt x="634752" y="2764953"/>
                </a:lnTo>
                <a:lnTo>
                  <a:pt x="736228" y="2697261"/>
                </a:lnTo>
                <a:lnTo>
                  <a:pt x="886346" y="2654845"/>
                </a:lnTo>
                <a:lnTo>
                  <a:pt x="1059830" y="2705645"/>
                </a:lnTo>
                <a:lnTo>
                  <a:pt x="1222772" y="2845345"/>
                </a:lnTo>
                <a:lnTo>
                  <a:pt x="1377206" y="3037879"/>
                </a:lnTo>
                <a:lnTo>
                  <a:pt x="1539927" y="3280991"/>
                </a:lnTo>
                <a:lnTo>
                  <a:pt x="1597296" y="3171777"/>
                </a:lnTo>
                <a:lnTo>
                  <a:pt x="1666229" y="3111079"/>
                </a:lnTo>
                <a:lnTo>
                  <a:pt x="1681758" y="2913037"/>
                </a:lnTo>
                <a:lnTo>
                  <a:pt x="1709316" y="2790353"/>
                </a:lnTo>
                <a:lnTo>
                  <a:pt x="1935634" y="2644427"/>
                </a:lnTo>
                <a:lnTo>
                  <a:pt x="2121694" y="2593751"/>
                </a:lnTo>
                <a:lnTo>
                  <a:pt x="2273970" y="2627659"/>
                </a:lnTo>
                <a:lnTo>
                  <a:pt x="2513112" y="2583209"/>
                </a:lnTo>
                <a:lnTo>
                  <a:pt x="2678088" y="2502817"/>
                </a:lnTo>
                <a:lnTo>
                  <a:pt x="2853730" y="2432967"/>
                </a:lnTo>
                <a:lnTo>
                  <a:pt x="3042072" y="2435125"/>
                </a:lnTo>
                <a:lnTo>
                  <a:pt x="3120306" y="2390675"/>
                </a:lnTo>
                <a:lnTo>
                  <a:pt x="3164756" y="2297583"/>
                </a:lnTo>
                <a:lnTo>
                  <a:pt x="3305799" y="2092320"/>
                </a:lnTo>
                <a:lnTo>
                  <a:pt x="3213398" y="1957758"/>
                </a:lnTo>
                <a:lnTo>
                  <a:pt x="3226098" y="1819547"/>
                </a:lnTo>
                <a:lnTo>
                  <a:pt x="3287440" y="1715913"/>
                </a:lnTo>
                <a:lnTo>
                  <a:pt x="3331890" y="1641871"/>
                </a:lnTo>
                <a:lnTo>
                  <a:pt x="3331890" y="1466229"/>
                </a:lnTo>
                <a:lnTo>
                  <a:pt x="3325540" y="1309637"/>
                </a:lnTo>
                <a:lnTo>
                  <a:pt x="3344590" y="1119137"/>
                </a:lnTo>
                <a:lnTo>
                  <a:pt x="3423909" y="1055847"/>
                </a:lnTo>
                <a:lnTo>
                  <a:pt x="3343075" y="1018306"/>
                </a:lnTo>
                <a:lnTo>
                  <a:pt x="3247307" y="934888"/>
                </a:lnTo>
                <a:lnTo>
                  <a:pt x="3118718" y="846781"/>
                </a:lnTo>
                <a:lnTo>
                  <a:pt x="3042420" y="765249"/>
                </a:lnTo>
                <a:lnTo>
                  <a:pt x="2910210" y="770582"/>
                </a:lnTo>
                <a:lnTo>
                  <a:pt x="2765524" y="889644"/>
                </a:lnTo>
                <a:lnTo>
                  <a:pt x="2658939" y="925363"/>
                </a:lnTo>
                <a:lnTo>
                  <a:pt x="2551212" y="997371"/>
                </a:lnTo>
                <a:lnTo>
                  <a:pt x="2422525" y="962893"/>
                </a:lnTo>
                <a:lnTo>
                  <a:pt x="2306415" y="949746"/>
                </a:lnTo>
                <a:lnTo>
                  <a:pt x="2245073" y="852114"/>
                </a:lnTo>
                <a:lnTo>
                  <a:pt x="2238499" y="733623"/>
                </a:lnTo>
                <a:lnTo>
                  <a:pt x="2177157" y="665137"/>
                </a:lnTo>
                <a:lnTo>
                  <a:pt x="2008660" y="610939"/>
                </a:lnTo>
                <a:lnTo>
                  <a:pt x="1895500" y="571499"/>
                </a:lnTo>
                <a:lnTo>
                  <a:pt x="1853208" y="426912"/>
                </a:lnTo>
                <a:lnTo>
                  <a:pt x="1823393" y="272032"/>
                </a:lnTo>
                <a:lnTo>
                  <a:pt x="1668612" y="188118"/>
                </a:lnTo>
                <a:lnTo>
                  <a:pt x="1604318" y="105915"/>
                </a:lnTo>
                <a:lnTo>
                  <a:pt x="1619271" y="0"/>
                </a:lnTo>
                <a:lnTo>
                  <a:pt x="1527831" y="3056"/>
                </a:lnTo>
                <a:lnTo>
                  <a:pt x="1389236" y="151527"/>
                </a:lnTo>
                <a:lnTo>
                  <a:pt x="1333139" y="228228"/>
                </a:lnTo>
                <a:lnTo>
                  <a:pt x="1214647" y="278140"/>
                </a:lnTo>
                <a:lnTo>
                  <a:pt x="1168927" y="400824"/>
                </a:lnTo>
                <a:lnTo>
                  <a:pt x="1098819" y="528836"/>
                </a:lnTo>
                <a:lnTo>
                  <a:pt x="1026047" y="643136"/>
                </a:lnTo>
                <a:lnTo>
                  <a:pt x="899935" y="670188"/>
                </a:lnTo>
                <a:lnTo>
                  <a:pt x="838211" y="723528"/>
                </a:lnTo>
                <a:lnTo>
                  <a:pt x="746771" y="808111"/>
                </a:lnTo>
                <a:lnTo>
                  <a:pt x="662652" y="873918"/>
                </a:lnTo>
                <a:lnTo>
                  <a:pt x="517872" y="958502"/>
                </a:lnTo>
                <a:lnTo>
                  <a:pt x="478543" y="1041667"/>
                </a:lnTo>
                <a:lnTo>
                  <a:pt x="339874" y="1111135"/>
                </a:lnTo>
                <a:close/>
              </a:path>
            </a:pathLst>
          </a:custGeom>
          <a:solidFill>
            <a:srgbClr val="FF0000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3" name="任意多边形 18">
            <a:extLst>
              <a:ext uri="{FF2B5EF4-FFF2-40B4-BE49-F238E27FC236}">
                <a16:creationId xmlns:a16="http://schemas.microsoft.com/office/drawing/2014/main" id="{3D6D4912-69A1-6911-0C1E-ECB5A3C4C1FA}"/>
              </a:ext>
            </a:extLst>
          </p:cNvPr>
          <p:cNvSpPr>
            <a:spLocks/>
          </p:cNvSpPr>
          <p:nvPr/>
        </p:nvSpPr>
        <p:spPr bwMode="auto">
          <a:xfrm>
            <a:off x="7498196" y="1306436"/>
            <a:ext cx="1216561" cy="1689491"/>
          </a:xfrm>
          <a:custGeom>
            <a:avLst/>
            <a:gdLst>
              <a:gd name="T0" fmla="*/ 1564020 w 5021640"/>
              <a:gd name="T1" fmla="*/ 2254404 h 6911048"/>
              <a:gd name="T2" fmla="*/ 1789956 w 5021640"/>
              <a:gd name="T3" fmla="*/ 1948076 h 6911048"/>
              <a:gd name="T4" fmla="*/ 2053992 w 5021640"/>
              <a:gd name="T5" fmla="*/ 1744236 h 6911048"/>
              <a:gd name="T6" fmla="*/ 2368737 w 5021640"/>
              <a:gd name="T7" fmla="*/ 1430531 h 6911048"/>
              <a:gd name="T8" fmla="*/ 2663220 w 5021640"/>
              <a:gd name="T9" fmla="*/ 1130816 h 6911048"/>
              <a:gd name="T10" fmla="*/ 2915444 w 5021640"/>
              <a:gd name="T11" fmla="*/ 705996 h 6911048"/>
              <a:gd name="T12" fmla="*/ 2907824 w 5021640"/>
              <a:gd name="T13" fmla="*/ 193928 h 6911048"/>
              <a:gd name="T14" fmla="*/ 3077755 w 5021640"/>
              <a:gd name="T15" fmla="*/ 220983 h 6911048"/>
              <a:gd name="T16" fmla="*/ 3348647 w 5021640"/>
              <a:gd name="T17" fmla="*/ 366909 h 6911048"/>
              <a:gd name="T18" fmla="*/ 3641640 w 5021640"/>
              <a:gd name="T19" fmla="*/ 106683 h 6911048"/>
              <a:gd name="T20" fmla="*/ 3839383 w 5021640"/>
              <a:gd name="T21" fmla="*/ 339475 h 6911048"/>
              <a:gd name="T22" fmla="*/ 4094276 w 5021640"/>
              <a:gd name="T23" fmla="*/ 462159 h 6911048"/>
              <a:gd name="T24" fmla="*/ 4272969 w 5021640"/>
              <a:gd name="T25" fmla="*/ 673619 h 6911048"/>
              <a:gd name="T26" fmla="*/ 4241092 w 5021640"/>
              <a:gd name="T27" fmla="*/ 955658 h 6911048"/>
              <a:gd name="T28" fmla="*/ 4320653 w 5021640"/>
              <a:gd name="T29" fmla="*/ 1422539 h 6911048"/>
              <a:gd name="T30" fmla="*/ 4562148 w 5021640"/>
              <a:gd name="T31" fmla="*/ 1743100 h 6911048"/>
              <a:gd name="T32" fmla="*/ 4845616 w 5021640"/>
              <a:gd name="T33" fmla="*/ 1876832 h 6911048"/>
              <a:gd name="T34" fmla="*/ 5021640 w 5021640"/>
              <a:gd name="T35" fmla="*/ 2224688 h 6911048"/>
              <a:gd name="T36" fmla="*/ 4865812 w 5021640"/>
              <a:gd name="T37" fmla="*/ 2660556 h 6911048"/>
              <a:gd name="T38" fmla="*/ 4811708 w 5021640"/>
              <a:gd name="T39" fmla="*/ 2917736 h 6911048"/>
              <a:gd name="T40" fmla="*/ 4605204 w 5021640"/>
              <a:gd name="T41" fmla="*/ 3391704 h 6911048"/>
              <a:gd name="T42" fmla="*/ 4383460 w 5021640"/>
              <a:gd name="T43" fmla="*/ 3839384 h 6911048"/>
              <a:gd name="T44" fmla="*/ 4095800 w 5021640"/>
              <a:gd name="T45" fmla="*/ 4257348 h 6911048"/>
              <a:gd name="T46" fmla="*/ 3901108 w 5021640"/>
              <a:gd name="T47" fmla="*/ 4089708 h 6911048"/>
              <a:gd name="T48" fmla="*/ 3709844 w 5021640"/>
              <a:gd name="T49" fmla="*/ 4449405 h 6911048"/>
              <a:gd name="T50" fmla="*/ 3343320 w 5021640"/>
              <a:gd name="T51" fmla="*/ 4896292 h 6911048"/>
              <a:gd name="T52" fmla="*/ 3302928 w 5021640"/>
              <a:gd name="T53" fmla="*/ 5276156 h 6911048"/>
              <a:gd name="T54" fmla="*/ 2878872 w 5021640"/>
              <a:gd name="T55" fmla="*/ 5283776 h 6911048"/>
              <a:gd name="T56" fmla="*/ 2641124 w 5021640"/>
              <a:gd name="T57" fmla="*/ 5683072 h 6911048"/>
              <a:gd name="T58" fmla="*/ 2659792 w 5021640"/>
              <a:gd name="T59" fmla="*/ 6540332 h 6911048"/>
              <a:gd name="T60" fmla="*/ 2413660 w 5021640"/>
              <a:gd name="T61" fmla="*/ 6907620 h 6911048"/>
              <a:gd name="T62" fmla="*/ 1943120 w 5021640"/>
              <a:gd name="T63" fmla="*/ 6811988 h 6911048"/>
              <a:gd name="T64" fmla="*/ 1471816 w 5021640"/>
              <a:gd name="T65" fmla="*/ 6839040 h 6911048"/>
              <a:gd name="T66" fmla="*/ 1068647 w 5021640"/>
              <a:gd name="T67" fmla="*/ 6770720 h 6911048"/>
              <a:gd name="T68" fmla="*/ 709424 w 5021640"/>
              <a:gd name="T69" fmla="*/ 6758648 h 6911048"/>
              <a:gd name="T70" fmla="*/ 344073 w 5021640"/>
              <a:gd name="T71" fmla="*/ 6777590 h 6911048"/>
              <a:gd name="T72" fmla="*/ 219452 w 5021640"/>
              <a:gd name="T73" fmla="*/ 6455748 h 6911048"/>
              <a:gd name="T74" fmla="*/ 345564 w 5021640"/>
              <a:gd name="T75" fmla="*/ 6145992 h 6911048"/>
              <a:gd name="T76" fmla="*/ 491108 w 5021640"/>
              <a:gd name="T77" fmla="*/ 5690692 h 6911048"/>
              <a:gd name="T78" fmla="*/ 333752 w 5021640"/>
              <a:gd name="T79" fmla="*/ 5324168 h 6911048"/>
              <a:gd name="T80" fmla="*/ 35808 w 5021640"/>
              <a:gd name="T81" fmla="*/ 4774000 h 6911048"/>
              <a:gd name="T82" fmla="*/ 208404 w 5021640"/>
              <a:gd name="T83" fmla="*/ 4386888 h 6911048"/>
              <a:gd name="T84" fmla="*/ 536828 w 5021640"/>
              <a:gd name="T85" fmla="*/ 4253156 h 6911048"/>
              <a:gd name="T86" fmla="*/ 893068 w 5021640"/>
              <a:gd name="T87" fmla="*/ 4245536 h 6911048"/>
              <a:gd name="T88" fmla="*/ 1161296 w 5021640"/>
              <a:gd name="T89" fmla="*/ 4066084 h 6911048"/>
              <a:gd name="T90" fmla="*/ 1318652 w 5021640"/>
              <a:gd name="T91" fmla="*/ 3648884 h 6911048"/>
              <a:gd name="T92" fmla="*/ 1501532 w 5021640"/>
              <a:gd name="T93" fmla="*/ 3184436 h 6911048"/>
              <a:gd name="T94" fmla="*/ 1791856 w 5021640"/>
              <a:gd name="T95" fmla="*/ 3275112 h 6911048"/>
              <a:gd name="T96" fmla="*/ 2098184 w 5021640"/>
              <a:gd name="T97" fmla="*/ 3210724 h 6911048"/>
              <a:gd name="T98" fmla="*/ 1674892 w 5021640"/>
              <a:gd name="T99" fmla="*/ 3002320 h 6911048"/>
              <a:gd name="T100" fmla="*/ 1433716 w 5021640"/>
              <a:gd name="T101" fmla="*/ 2565688 h 6911048"/>
              <a:gd name="T102" fmla="*/ 0 w 5021640"/>
              <a:gd name="T103" fmla="*/ 0 h 6911048"/>
              <a:gd name="T104" fmla="*/ 5021640 w 5021640"/>
              <a:gd name="T105" fmla="*/ 6911048 h 691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T102" t="T103" r="T104" b="T105"/>
            <a:pathLst>
              <a:path w="5021640" h="6911048">
                <a:moveTo>
                  <a:pt x="1387217" y="2410741"/>
                </a:moveTo>
                <a:lnTo>
                  <a:pt x="1472580" y="2333268"/>
                </a:lnTo>
                <a:lnTo>
                  <a:pt x="1564020" y="2254404"/>
                </a:lnTo>
                <a:lnTo>
                  <a:pt x="1629172" y="2174012"/>
                </a:lnTo>
                <a:lnTo>
                  <a:pt x="1747664" y="2074188"/>
                </a:lnTo>
                <a:lnTo>
                  <a:pt x="1789956" y="1948076"/>
                </a:lnTo>
                <a:lnTo>
                  <a:pt x="1877968" y="1787292"/>
                </a:lnTo>
                <a:lnTo>
                  <a:pt x="1973600" y="1695088"/>
                </a:lnTo>
                <a:lnTo>
                  <a:pt x="2053992" y="1744236"/>
                </a:lnTo>
                <a:lnTo>
                  <a:pt x="2164864" y="1668036"/>
                </a:lnTo>
                <a:lnTo>
                  <a:pt x="2295168" y="1583452"/>
                </a:lnTo>
                <a:lnTo>
                  <a:pt x="2368737" y="1430531"/>
                </a:lnTo>
                <a:lnTo>
                  <a:pt x="2476148" y="1355988"/>
                </a:lnTo>
                <a:lnTo>
                  <a:pt x="2578636" y="1295792"/>
                </a:lnTo>
                <a:lnTo>
                  <a:pt x="2663220" y="1130816"/>
                </a:lnTo>
                <a:lnTo>
                  <a:pt x="2758852" y="1008132"/>
                </a:lnTo>
                <a:lnTo>
                  <a:pt x="2801144" y="874400"/>
                </a:lnTo>
                <a:lnTo>
                  <a:pt x="2915444" y="705996"/>
                </a:lnTo>
                <a:lnTo>
                  <a:pt x="2881536" y="465584"/>
                </a:lnTo>
                <a:lnTo>
                  <a:pt x="2900204" y="320040"/>
                </a:lnTo>
                <a:cubicBezTo>
                  <a:pt x="2904198" y="266725"/>
                  <a:pt x="2907125" y="247268"/>
                  <a:pt x="2907824" y="193928"/>
                </a:cubicBezTo>
                <a:cubicBezTo>
                  <a:pt x="2906681" y="129285"/>
                  <a:pt x="2905539" y="64643"/>
                  <a:pt x="2904396" y="0"/>
                </a:cubicBezTo>
                <a:lnTo>
                  <a:pt x="3019076" y="49166"/>
                </a:lnTo>
                <a:lnTo>
                  <a:pt x="3077755" y="220983"/>
                </a:lnTo>
                <a:lnTo>
                  <a:pt x="3168813" y="368050"/>
                </a:lnTo>
                <a:lnTo>
                  <a:pt x="3277780" y="385959"/>
                </a:lnTo>
                <a:lnTo>
                  <a:pt x="3348647" y="366909"/>
                </a:lnTo>
                <a:lnTo>
                  <a:pt x="3381414" y="233559"/>
                </a:lnTo>
                <a:lnTo>
                  <a:pt x="3480904" y="121392"/>
                </a:lnTo>
                <a:lnTo>
                  <a:pt x="3641640" y="106683"/>
                </a:lnTo>
                <a:lnTo>
                  <a:pt x="3769657" y="112016"/>
                </a:lnTo>
                <a:lnTo>
                  <a:pt x="3805475" y="187075"/>
                </a:lnTo>
                <a:lnTo>
                  <a:pt x="3839383" y="339475"/>
                </a:lnTo>
                <a:lnTo>
                  <a:pt x="3929300" y="357384"/>
                </a:lnTo>
                <a:lnTo>
                  <a:pt x="4047792" y="357384"/>
                </a:lnTo>
                <a:lnTo>
                  <a:pt x="4094276" y="462159"/>
                </a:lnTo>
                <a:lnTo>
                  <a:pt x="4030652" y="569985"/>
                </a:lnTo>
                <a:lnTo>
                  <a:pt x="4135427" y="688477"/>
                </a:lnTo>
                <a:lnTo>
                  <a:pt x="4272969" y="673619"/>
                </a:lnTo>
                <a:lnTo>
                  <a:pt x="4328978" y="768869"/>
                </a:lnTo>
                <a:lnTo>
                  <a:pt x="4403336" y="798446"/>
                </a:lnTo>
                <a:lnTo>
                  <a:pt x="4241092" y="955658"/>
                </a:lnTo>
                <a:lnTo>
                  <a:pt x="4249036" y="1074671"/>
                </a:lnTo>
                <a:lnTo>
                  <a:pt x="4297811" y="1275103"/>
                </a:lnTo>
                <a:lnTo>
                  <a:pt x="4320653" y="1422539"/>
                </a:lnTo>
                <a:lnTo>
                  <a:pt x="4347705" y="1557799"/>
                </a:lnTo>
                <a:lnTo>
                  <a:pt x="4439464" y="1704236"/>
                </a:lnTo>
                <a:lnTo>
                  <a:pt x="4562148" y="1743100"/>
                </a:lnTo>
                <a:lnTo>
                  <a:pt x="4665400" y="1804060"/>
                </a:lnTo>
                <a:lnTo>
                  <a:pt x="4745792" y="1918360"/>
                </a:lnTo>
                <a:lnTo>
                  <a:pt x="4845616" y="1876832"/>
                </a:lnTo>
                <a:lnTo>
                  <a:pt x="4967536" y="1888644"/>
                </a:lnTo>
                <a:lnTo>
                  <a:pt x="5014020" y="1995324"/>
                </a:lnTo>
                <a:lnTo>
                  <a:pt x="5021640" y="2224688"/>
                </a:lnTo>
                <a:lnTo>
                  <a:pt x="5006400" y="2492152"/>
                </a:lnTo>
                <a:lnTo>
                  <a:pt x="4980112" y="2553876"/>
                </a:lnTo>
                <a:lnTo>
                  <a:pt x="4865812" y="2660556"/>
                </a:lnTo>
                <a:lnTo>
                  <a:pt x="4808280" y="2711232"/>
                </a:lnTo>
                <a:lnTo>
                  <a:pt x="4853236" y="2822104"/>
                </a:lnTo>
                <a:lnTo>
                  <a:pt x="4811708" y="2917736"/>
                </a:lnTo>
                <a:lnTo>
                  <a:pt x="4731316" y="3032800"/>
                </a:lnTo>
                <a:lnTo>
                  <a:pt x="4696644" y="3280832"/>
                </a:lnTo>
                <a:lnTo>
                  <a:pt x="4605204" y="3391704"/>
                </a:lnTo>
                <a:lnTo>
                  <a:pt x="4578152" y="3525436"/>
                </a:lnTo>
                <a:lnTo>
                  <a:pt x="4456232" y="3613448"/>
                </a:lnTo>
                <a:lnTo>
                  <a:pt x="4383460" y="3839384"/>
                </a:lnTo>
                <a:lnTo>
                  <a:pt x="4344133" y="4115345"/>
                </a:lnTo>
                <a:lnTo>
                  <a:pt x="4145712" y="4159845"/>
                </a:lnTo>
                <a:lnTo>
                  <a:pt x="4095800" y="4257348"/>
                </a:lnTo>
                <a:lnTo>
                  <a:pt x="4004360" y="4158288"/>
                </a:lnTo>
                <a:lnTo>
                  <a:pt x="3966260" y="4074468"/>
                </a:lnTo>
                <a:lnTo>
                  <a:pt x="3901108" y="4089708"/>
                </a:lnTo>
                <a:lnTo>
                  <a:pt x="3840148" y="4175085"/>
                </a:lnTo>
                <a:lnTo>
                  <a:pt x="3835956" y="4304625"/>
                </a:lnTo>
                <a:lnTo>
                  <a:pt x="3709844" y="4449405"/>
                </a:lnTo>
                <a:lnTo>
                  <a:pt x="3644692" y="4575488"/>
                </a:lnTo>
                <a:lnTo>
                  <a:pt x="3518580" y="4747320"/>
                </a:lnTo>
                <a:lnTo>
                  <a:pt x="3343320" y="4896292"/>
                </a:lnTo>
                <a:lnTo>
                  <a:pt x="3358560" y="5045264"/>
                </a:lnTo>
                <a:lnTo>
                  <a:pt x="3407708" y="5194236"/>
                </a:lnTo>
                <a:lnTo>
                  <a:pt x="3302928" y="5276156"/>
                </a:lnTo>
                <a:lnTo>
                  <a:pt x="3221772" y="5295588"/>
                </a:lnTo>
                <a:lnTo>
                  <a:pt x="3072800" y="5253296"/>
                </a:lnTo>
                <a:lnTo>
                  <a:pt x="2878872" y="5283776"/>
                </a:lnTo>
                <a:lnTo>
                  <a:pt x="2763044" y="5403032"/>
                </a:lnTo>
                <a:lnTo>
                  <a:pt x="2680021" y="5545452"/>
                </a:lnTo>
                <a:lnTo>
                  <a:pt x="2641124" y="5683072"/>
                </a:lnTo>
                <a:lnTo>
                  <a:pt x="2648744" y="5886148"/>
                </a:lnTo>
                <a:cubicBezTo>
                  <a:pt x="2647347" y="5992195"/>
                  <a:pt x="2645949" y="6098241"/>
                  <a:pt x="2644552" y="6204288"/>
                </a:cubicBezTo>
                <a:lnTo>
                  <a:pt x="2659792" y="6540332"/>
                </a:lnTo>
                <a:lnTo>
                  <a:pt x="2625120" y="6735024"/>
                </a:lnTo>
                <a:lnTo>
                  <a:pt x="2544728" y="6804368"/>
                </a:lnTo>
                <a:lnTo>
                  <a:pt x="2413660" y="6907620"/>
                </a:lnTo>
                <a:lnTo>
                  <a:pt x="2253640" y="6911048"/>
                </a:lnTo>
                <a:lnTo>
                  <a:pt x="2099712" y="6903428"/>
                </a:lnTo>
                <a:lnTo>
                  <a:pt x="1943120" y="6811988"/>
                </a:lnTo>
                <a:lnTo>
                  <a:pt x="1824628" y="6789128"/>
                </a:lnTo>
                <a:lnTo>
                  <a:pt x="1685940" y="6834848"/>
                </a:lnTo>
                <a:lnTo>
                  <a:pt x="1471816" y="6839040"/>
                </a:lnTo>
                <a:lnTo>
                  <a:pt x="1303412" y="6842468"/>
                </a:lnTo>
                <a:lnTo>
                  <a:pt x="1245880" y="6743408"/>
                </a:lnTo>
                <a:lnTo>
                  <a:pt x="1068647" y="6770720"/>
                </a:lnTo>
                <a:lnTo>
                  <a:pt x="978416" y="6753692"/>
                </a:lnTo>
                <a:lnTo>
                  <a:pt x="821060" y="6712928"/>
                </a:lnTo>
                <a:lnTo>
                  <a:pt x="709424" y="6758648"/>
                </a:lnTo>
                <a:lnTo>
                  <a:pt x="538356" y="6746836"/>
                </a:lnTo>
                <a:lnTo>
                  <a:pt x="450344" y="6719784"/>
                </a:lnTo>
                <a:lnTo>
                  <a:pt x="344073" y="6777590"/>
                </a:lnTo>
                <a:lnTo>
                  <a:pt x="304036" y="6673300"/>
                </a:lnTo>
                <a:lnTo>
                  <a:pt x="254124" y="6578432"/>
                </a:lnTo>
                <a:lnTo>
                  <a:pt x="219452" y="6455748"/>
                </a:lnTo>
                <a:lnTo>
                  <a:pt x="257552" y="6329636"/>
                </a:lnTo>
                <a:lnTo>
                  <a:pt x="333752" y="6226384"/>
                </a:lnTo>
                <a:lnTo>
                  <a:pt x="345564" y="6145992"/>
                </a:lnTo>
                <a:lnTo>
                  <a:pt x="418336" y="6004640"/>
                </a:lnTo>
                <a:lnTo>
                  <a:pt x="453008" y="5816804"/>
                </a:lnTo>
                <a:lnTo>
                  <a:pt x="491108" y="5690692"/>
                </a:lnTo>
                <a:lnTo>
                  <a:pt x="543684" y="5573728"/>
                </a:lnTo>
                <a:lnTo>
                  <a:pt x="421764" y="5462092"/>
                </a:lnTo>
                <a:lnTo>
                  <a:pt x="333752" y="5324168"/>
                </a:lnTo>
                <a:lnTo>
                  <a:pt x="222880" y="5118428"/>
                </a:lnTo>
                <a:lnTo>
                  <a:pt x="104388" y="4965264"/>
                </a:lnTo>
                <a:lnTo>
                  <a:pt x="35808" y="4774000"/>
                </a:lnTo>
                <a:lnTo>
                  <a:pt x="0" y="4625792"/>
                </a:lnTo>
                <a:lnTo>
                  <a:pt x="132204" y="4496996"/>
                </a:lnTo>
                <a:lnTo>
                  <a:pt x="208404" y="4386888"/>
                </a:lnTo>
                <a:lnTo>
                  <a:pt x="276984" y="4264968"/>
                </a:lnTo>
                <a:lnTo>
                  <a:pt x="395476" y="4260776"/>
                </a:lnTo>
                <a:lnTo>
                  <a:pt x="536828" y="4253156"/>
                </a:lnTo>
                <a:lnTo>
                  <a:pt x="689992" y="4215056"/>
                </a:lnTo>
                <a:lnTo>
                  <a:pt x="797436" y="4218484"/>
                </a:lnTo>
                <a:lnTo>
                  <a:pt x="893068" y="4245536"/>
                </a:lnTo>
                <a:lnTo>
                  <a:pt x="1011560" y="4207436"/>
                </a:lnTo>
                <a:lnTo>
                  <a:pt x="1088524" y="4154096"/>
                </a:lnTo>
                <a:lnTo>
                  <a:pt x="1161296" y="4066084"/>
                </a:lnTo>
                <a:lnTo>
                  <a:pt x="1226448" y="3951020"/>
                </a:lnTo>
                <a:lnTo>
                  <a:pt x="1287408" y="3840148"/>
                </a:lnTo>
                <a:lnTo>
                  <a:pt x="1318652" y="3648884"/>
                </a:lnTo>
                <a:lnTo>
                  <a:pt x="1360944" y="3491528"/>
                </a:lnTo>
                <a:lnTo>
                  <a:pt x="1429524" y="3334936"/>
                </a:lnTo>
                <a:lnTo>
                  <a:pt x="1501532" y="3184436"/>
                </a:lnTo>
                <a:lnTo>
                  <a:pt x="1578496" y="3115856"/>
                </a:lnTo>
                <a:lnTo>
                  <a:pt x="1677556" y="3183672"/>
                </a:lnTo>
                <a:lnTo>
                  <a:pt x="1791856" y="3275112"/>
                </a:lnTo>
                <a:lnTo>
                  <a:pt x="1910348" y="3290352"/>
                </a:lnTo>
                <a:lnTo>
                  <a:pt x="2166000" y="3264064"/>
                </a:lnTo>
                <a:lnTo>
                  <a:pt x="2098184" y="3210724"/>
                </a:lnTo>
                <a:lnTo>
                  <a:pt x="1945784" y="3225964"/>
                </a:lnTo>
                <a:lnTo>
                  <a:pt x="1796812" y="3203104"/>
                </a:lnTo>
                <a:lnTo>
                  <a:pt x="1674892" y="3002320"/>
                </a:lnTo>
                <a:lnTo>
                  <a:pt x="1571640" y="2807628"/>
                </a:lnTo>
                <a:lnTo>
                  <a:pt x="1495440" y="2681516"/>
                </a:lnTo>
                <a:lnTo>
                  <a:pt x="1433716" y="2565688"/>
                </a:lnTo>
                <a:lnTo>
                  <a:pt x="1387217" y="2410741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4" name="任意多边形 19">
            <a:extLst>
              <a:ext uri="{FF2B5EF4-FFF2-40B4-BE49-F238E27FC236}">
                <a16:creationId xmlns:a16="http://schemas.microsoft.com/office/drawing/2014/main" id="{5CBB9BCC-147F-E0F4-446B-4A9F0FF4417E}"/>
              </a:ext>
            </a:extLst>
          </p:cNvPr>
          <p:cNvSpPr>
            <a:spLocks/>
          </p:cNvSpPr>
          <p:nvPr/>
        </p:nvSpPr>
        <p:spPr bwMode="auto">
          <a:xfrm>
            <a:off x="8524489" y="1502573"/>
            <a:ext cx="711102" cy="662204"/>
          </a:xfrm>
          <a:custGeom>
            <a:avLst/>
            <a:gdLst>
              <a:gd name="T0" fmla="*/ 1057478 w 2939176"/>
              <a:gd name="T1" fmla="*/ 2704465 h 2704465"/>
              <a:gd name="T2" fmla="*/ 988898 w 2939176"/>
              <a:gd name="T3" fmla="*/ 2540253 h 2704465"/>
              <a:gd name="T4" fmla="*/ 927938 w 2939176"/>
              <a:gd name="T5" fmla="*/ 2250693 h 2704465"/>
              <a:gd name="T6" fmla="*/ 663138 w 2939176"/>
              <a:gd name="T7" fmla="*/ 2222877 h 2704465"/>
              <a:gd name="T8" fmla="*/ 571029 w 2939176"/>
              <a:gd name="T9" fmla="*/ 2116957 h 2704465"/>
              <a:gd name="T10" fmla="*/ 569888 w 2939176"/>
              <a:gd name="T11" fmla="*/ 1906736 h 2704465"/>
              <a:gd name="T12" fmla="*/ 766960 w 2939176"/>
              <a:gd name="T13" fmla="*/ 1686322 h 2704465"/>
              <a:gd name="T14" fmla="*/ 774675 w 2939176"/>
              <a:gd name="T15" fmla="*/ 1189782 h 2704465"/>
              <a:gd name="T16" fmla="*/ 601414 w 2939176"/>
              <a:gd name="T17" fmla="*/ 1072430 h 2704465"/>
              <a:gd name="T18" fmla="*/ 423961 w 2939176"/>
              <a:gd name="T19" fmla="*/ 1001564 h 2704465"/>
              <a:gd name="T20" fmla="*/ 199455 w 2939176"/>
              <a:gd name="T21" fmla="*/ 896119 h 2704465"/>
              <a:gd name="T22" fmla="*/ 55339 w 2939176"/>
              <a:gd name="T23" fmla="*/ 458440 h 2704465"/>
              <a:gd name="T24" fmla="*/ 0 w 2939176"/>
              <a:gd name="T25" fmla="*/ 149349 h 2704465"/>
              <a:gd name="T26" fmla="*/ 240606 w 2939176"/>
              <a:gd name="T27" fmla="*/ 33238 h 2704465"/>
              <a:gd name="T28" fmla="*/ 572839 w 2939176"/>
              <a:gd name="T29" fmla="*/ 71338 h 2704465"/>
              <a:gd name="T30" fmla="*/ 893266 w 2939176"/>
              <a:gd name="T31" fmla="*/ 120774 h 2704465"/>
              <a:gd name="T32" fmla="*/ 1256629 w 2939176"/>
              <a:gd name="T33" fmla="*/ 194742 h 2704465"/>
              <a:gd name="T34" fmla="*/ 1479027 w 2939176"/>
              <a:gd name="T35" fmla="*/ 282996 h 2704465"/>
              <a:gd name="T36" fmla="*/ 1607839 w 2939176"/>
              <a:gd name="T37" fmla="*/ 212501 h 2704465"/>
              <a:gd name="T38" fmla="*/ 1799652 w 2939176"/>
              <a:gd name="T39" fmla="*/ 394444 h 2704465"/>
              <a:gd name="T40" fmla="*/ 1771005 w 2939176"/>
              <a:gd name="T41" fmla="*/ 588839 h 2704465"/>
              <a:gd name="T42" fmla="*/ 1872829 w 2939176"/>
              <a:gd name="T43" fmla="*/ 668660 h 2704465"/>
              <a:gd name="T44" fmla="*/ 2220019 w 2939176"/>
              <a:gd name="T45" fmla="*/ 725240 h 2704465"/>
              <a:gd name="T46" fmla="*/ 2405085 w 2939176"/>
              <a:gd name="T47" fmla="*/ 846708 h 2704465"/>
              <a:gd name="T48" fmla="*/ 2647503 w 2939176"/>
              <a:gd name="T49" fmla="*/ 819349 h 2704465"/>
              <a:gd name="T50" fmla="*/ 2679799 w 2939176"/>
              <a:gd name="T51" fmla="*/ 1025377 h 2704465"/>
              <a:gd name="T52" fmla="*/ 2894683 w 2939176"/>
              <a:gd name="T53" fmla="*/ 1198637 h 2704465"/>
              <a:gd name="T54" fmla="*/ 2753047 w 2939176"/>
              <a:gd name="T55" fmla="*/ 1408286 h 2704465"/>
              <a:gd name="T56" fmla="*/ 2613695 w 2939176"/>
              <a:gd name="T57" fmla="*/ 1507728 h 2704465"/>
              <a:gd name="T58" fmla="*/ 2451195 w 2939176"/>
              <a:gd name="T59" fmla="*/ 1572120 h 2704465"/>
              <a:gd name="T60" fmla="*/ 2221160 w 2939176"/>
              <a:gd name="T61" fmla="*/ 1723647 h 2704465"/>
              <a:gd name="T62" fmla="*/ 2046571 w 2939176"/>
              <a:gd name="T63" fmla="*/ 1850260 h 2704465"/>
              <a:gd name="T64" fmla="*/ 1930743 w 2939176"/>
              <a:gd name="T65" fmla="*/ 2100956 h 2704465"/>
              <a:gd name="T66" fmla="*/ 1731859 w 2939176"/>
              <a:gd name="T67" fmla="*/ 2242308 h 2704465"/>
              <a:gd name="T68" fmla="*/ 1578695 w 2939176"/>
              <a:gd name="T69" fmla="*/ 2380231 h 2704465"/>
              <a:gd name="T70" fmla="*/ 1349796 w 2939176"/>
              <a:gd name="T71" fmla="*/ 2530622 h 2704465"/>
              <a:gd name="T72" fmla="*/ 1171798 w 2939176"/>
              <a:gd name="T73" fmla="*/ 2683255 h 2704465"/>
              <a:gd name="T74" fmla="*/ 0 w 2939176"/>
              <a:gd name="T75" fmla="*/ 0 h 2704465"/>
              <a:gd name="T76" fmla="*/ 2939176 w 2939176"/>
              <a:gd name="T77" fmla="*/ 2704465 h 2704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T74" t="T75" r="T76" b="T77"/>
            <a:pathLst>
              <a:path w="2939176" h="2704465">
                <a:moveTo>
                  <a:pt x="1171798" y="2683255"/>
                </a:moveTo>
                <a:lnTo>
                  <a:pt x="1057478" y="2704465"/>
                </a:lnTo>
                <a:lnTo>
                  <a:pt x="973658" y="2628265"/>
                </a:lnTo>
                <a:lnTo>
                  <a:pt x="988898" y="2540253"/>
                </a:lnTo>
                <a:lnTo>
                  <a:pt x="958418" y="2398901"/>
                </a:lnTo>
                <a:lnTo>
                  <a:pt x="927938" y="2250693"/>
                </a:lnTo>
                <a:lnTo>
                  <a:pt x="846782" y="2211829"/>
                </a:lnTo>
                <a:lnTo>
                  <a:pt x="663138" y="2222877"/>
                </a:lnTo>
                <a:lnTo>
                  <a:pt x="491583" y="2227989"/>
                </a:lnTo>
                <a:lnTo>
                  <a:pt x="571029" y="2116957"/>
                </a:lnTo>
                <a:lnTo>
                  <a:pt x="613891" y="2019895"/>
                </a:lnTo>
                <a:lnTo>
                  <a:pt x="569888" y="1906736"/>
                </a:lnTo>
                <a:lnTo>
                  <a:pt x="741856" y="1744761"/>
                </a:lnTo>
                <a:lnTo>
                  <a:pt x="766960" y="1686322"/>
                </a:lnTo>
                <a:lnTo>
                  <a:pt x="783059" y="1405905"/>
                </a:lnTo>
                <a:lnTo>
                  <a:pt x="774675" y="1189782"/>
                </a:lnTo>
                <a:lnTo>
                  <a:pt x="729782" y="1088405"/>
                </a:lnTo>
                <a:lnTo>
                  <a:pt x="601414" y="1072430"/>
                </a:lnTo>
                <a:lnTo>
                  <a:pt x="506164" y="1113483"/>
                </a:lnTo>
                <a:lnTo>
                  <a:pt x="423961" y="1001564"/>
                </a:lnTo>
                <a:lnTo>
                  <a:pt x="315565" y="937840"/>
                </a:lnTo>
                <a:lnTo>
                  <a:pt x="199455" y="896119"/>
                </a:lnTo>
                <a:lnTo>
                  <a:pt x="105889" y="744731"/>
                </a:lnTo>
                <a:lnTo>
                  <a:pt x="55339" y="458440"/>
                </a:lnTo>
                <a:lnTo>
                  <a:pt x="8284" y="279177"/>
                </a:lnTo>
                <a:lnTo>
                  <a:pt x="0" y="149349"/>
                </a:lnTo>
                <a:lnTo>
                  <a:pt x="161453" y="0"/>
                </a:lnTo>
                <a:lnTo>
                  <a:pt x="240606" y="33238"/>
                </a:lnTo>
                <a:lnTo>
                  <a:pt x="371574" y="73719"/>
                </a:lnTo>
                <a:lnTo>
                  <a:pt x="572839" y="71338"/>
                </a:lnTo>
                <a:lnTo>
                  <a:pt x="812878" y="54902"/>
                </a:lnTo>
                <a:lnTo>
                  <a:pt x="893266" y="120774"/>
                </a:lnTo>
                <a:lnTo>
                  <a:pt x="1109390" y="177354"/>
                </a:lnTo>
                <a:lnTo>
                  <a:pt x="1256629" y="194742"/>
                </a:lnTo>
                <a:lnTo>
                  <a:pt x="1433909" y="226789"/>
                </a:lnTo>
                <a:lnTo>
                  <a:pt x="1479027" y="282996"/>
                </a:lnTo>
                <a:lnTo>
                  <a:pt x="1556022" y="276796"/>
                </a:lnTo>
                <a:lnTo>
                  <a:pt x="1607839" y="212501"/>
                </a:lnTo>
                <a:lnTo>
                  <a:pt x="1779190" y="282798"/>
                </a:lnTo>
                <a:lnTo>
                  <a:pt x="1799652" y="394444"/>
                </a:lnTo>
                <a:lnTo>
                  <a:pt x="1739478" y="472728"/>
                </a:lnTo>
                <a:lnTo>
                  <a:pt x="1771005" y="588839"/>
                </a:lnTo>
                <a:lnTo>
                  <a:pt x="1690712" y="655514"/>
                </a:lnTo>
                <a:lnTo>
                  <a:pt x="1872829" y="668660"/>
                </a:lnTo>
                <a:lnTo>
                  <a:pt x="2016944" y="749622"/>
                </a:lnTo>
                <a:lnTo>
                  <a:pt x="2220019" y="725240"/>
                </a:lnTo>
                <a:lnTo>
                  <a:pt x="2327845" y="803250"/>
                </a:lnTo>
                <a:lnTo>
                  <a:pt x="2405085" y="846708"/>
                </a:lnTo>
                <a:lnTo>
                  <a:pt x="2507680" y="850875"/>
                </a:lnTo>
                <a:lnTo>
                  <a:pt x="2647503" y="819349"/>
                </a:lnTo>
                <a:lnTo>
                  <a:pt x="2627412" y="923553"/>
                </a:lnTo>
                <a:lnTo>
                  <a:pt x="2679799" y="1025377"/>
                </a:lnTo>
                <a:lnTo>
                  <a:pt x="2803053" y="1110531"/>
                </a:lnTo>
                <a:lnTo>
                  <a:pt x="2894683" y="1198637"/>
                </a:lnTo>
                <a:lnTo>
                  <a:pt x="2939176" y="1302492"/>
                </a:lnTo>
                <a:lnTo>
                  <a:pt x="2753047" y="1408286"/>
                </a:lnTo>
                <a:lnTo>
                  <a:pt x="2713707" y="1501155"/>
                </a:lnTo>
                <a:lnTo>
                  <a:pt x="2613695" y="1507728"/>
                </a:lnTo>
                <a:lnTo>
                  <a:pt x="2510060" y="1473126"/>
                </a:lnTo>
                <a:lnTo>
                  <a:pt x="2451195" y="1572120"/>
                </a:lnTo>
                <a:lnTo>
                  <a:pt x="2359755" y="1575176"/>
                </a:lnTo>
                <a:lnTo>
                  <a:pt x="2221160" y="1723647"/>
                </a:lnTo>
                <a:lnTo>
                  <a:pt x="2165063" y="1800348"/>
                </a:lnTo>
                <a:lnTo>
                  <a:pt x="2046571" y="1850260"/>
                </a:lnTo>
                <a:lnTo>
                  <a:pt x="2000851" y="1972944"/>
                </a:lnTo>
                <a:lnTo>
                  <a:pt x="1930743" y="2100956"/>
                </a:lnTo>
                <a:lnTo>
                  <a:pt x="1857971" y="2215256"/>
                </a:lnTo>
                <a:lnTo>
                  <a:pt x="1731859" y="2242308"/>
                </a:lnTo>
                <a:lnTo>
                  <a:pt x="1670135" y="2295648"/>
                </a:lnTo>
                <a:lnTo>
                  <a:pt x="1578695" y="2380231"/>
                </a:lnTo>
                <a:lnTo>
                  <a:pt x="1494576" y="2446038"/>
                </a:lnTo>
                <a:lnTo>
                  <a:pt x="1349796" y="2530622"/>
                </a:lnTo>
                <a:lnTo>
                  <a:pt x="1310467" y="2613787"/>
                </a:lnTo>
                <a:lnTo>
                  <a:pt x="1171798" y="26832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5" name="任意多边形 20">
            <a:extLst>
              <a:ext uri="{FF2B5EF4-FFF2-40B4-BE49-F238E27FC236}">
                <a16:creationId xmlns:a16="http://schemas.microsoft.com/office/drawing/2014/main" id="{908B58F1-A65A-56A1-86D8-B0B059EB1891}"/>
              </a:ext>
            </a:extLst>
          </p:cNvPr>
          <p:cNvSpPr>
            <a:spLocks/>
          </p:cNvSpPr>
          <p:nvPr/>
        </p:nvSpPr>
        <p:spPr bwMode="auto">
          <a:xfrm>
            <a:off x="8730132" y="2537629"/>
            <a:ext cx="453567" cy="836978"/>
          </a:xfrm>
          <a:custGeom>
            <a:avLst/>
            <a:gdLst>
              <a:gd name="T0" fmla="*/ 44 w 1871486"/>
              <a:gd name="T1" fmla="*/ 22 h 3419300"/>
              <a:gd name="T2" fmla="*/ 41 w 1871486"/>
              <a:gd name="T3" fmla="*/ 21 h 3419300"/>
              <a:gd name="T4" fmla="*/ 38 w 1871486"/>
              <a:gd name="T5" fmla="*/ 18 h 3419300"/>
              <a:gd name="T6" fmla="*/ 38 w 1871486"/>
              <a:gd name="T7" fmla="*/ 16 h 3419300"/>
              <a:gd name="T8" fmla="*/ 34 w 1871486"/>
              <a:gd name="T9" fmla="*/ 10 h 3419300"/>
              <a:gd name="T10" fmla="*/ 31 w 1871486"/>
              <a:gd name="T11" fmla="*/ 5 h 3419300"/>
              <a:gd name="T12" fmla="*/ 26 w 1871486"/>
              <a:gd name="T13" fmla="*/ 1 h 3419300"/>
              <a:gd name="T14" fmla="*/ 22 w 1871486"/>
              <a:gd name="T15" fmla="*/ 0 h 3419300"/>
              <a:gd name="T16" fmla="*/ 18 w 1871486"/>
              <a:gd name="T17" fmla="*/ 1 h 3419300"/>
              <a:gd name="T18" fmla="*/ 16 w 1871486"/>
              <a:gd name="T19" fmla="*/ 3 h 3419300"/>
              <a:gd name="T20" fmla="*/ 12 w 1871486"/>
              <a:gd name="T21" fmla="*/ 4 h 3419300"/>
              <a:gd name="T22" fmla="*/ 9 w 1871486"/>
              <a:gd name="T23" fmla="*/ 4 h 3419300"/>
              <a:gd name="T24" fmla="*/ 8 w 1871486"/>
              <a:gd name="T25" fmla="*/ 6 h 3419300"/>
              <a:gd name="T26" fmla="*/ 5 w 1871486"/>
              <a:gd name="T27" fmla="*/ 9 h 3419300"/>
              <a:gd name="T28" fmla="*/ 2 w 1871486"/>
              <a:gd name="T29" fmla="*/ 11 h 3419300"/>
              <a:gd name="T30" fmla="*/ 0 w 1871486"/>
              <a:gd name="T31" fmla="*/ 14 h 3419300"/>
              <a:gd name="T32" fmla="*/ 2 w 1871486"/>
              <a:gd name="T33" fmla="*/ 15 h 3419300"/>
              <a:gd name="T34" fmla="*/ 4 w 1871486"/>
              <a:gd name="T35" fmla="*/ 16 h 3419300"/>
              <a:gd name="T36" fmla="*/ 5 w 1871486"/>
              <a:gd name="T37" fmla="*/ 18 h 3419300"/>
              <a:gd name="T38" fmla="*/ 5 w 1871486"/>
              <a:gd name="T39" fmla="*/ 20 h 3419300"/>
              <a:gd name="T40" fmla="*/ 6 w 1871486"/>
              <a:gd name="T41" fmla="*/ 23 h 3419300"/>
              <a:gd name="T42" fmla="*/ 7 w 1871486"/>
              <a:gd name="T43" fmla="*/ 27 h 3419300"/>
              <a:gd name="T44" fmla="*/ 7 w 1871486"/>
              <a:gd name="T45" fmla="*/ 32 h 3419300"/>
              <a:gd name="T46" fmla="*/ 7 w 1871486"/>
              <a:gd name="T47" fmla="*/ 35 h 3419300"/>
              <a:gd name="T48" fmla="*/ 8 w 1871486"/>
              <a:gd name="T49" fmla="*/ 38 h 3419300"/>
              <a:gd name="T50" fmla="*/ 10 w 1871486"/>
              <a:gd name="T51" fmla="*/ 43 h 3419300"/>
              <a:gd name="T52" fmla="*/ 11 w 1871486"/>
              <a:gd name="T53" fmla="*/ 46 h 3419300"/>
              <a:gd name="T54" fmla="*/ 11 w 1871486"/>
              <a:gd name="T55" fmla="*/ 50 h 3419300"/>
              <a:gd name="T56" fmla="*/ 11 w 1871486"/>
              <a:gd name="T57" fmla="*/ 54 h 3419300"/>
              <a:gd name="T58" fmla="*/ 10 w 1871486"/>
              <a:gd name="T59" fmla="*/ 56 h 3419300"/>
              <a:gd name="T60" fmla="*/ 11 w 1871486"/>
              <a:gd name="T61" fmla="*/ 61 h 3419300"/>
              <a:gd name="T62" fmla="*/ 13 w 1871486"/>
              <a:gd name="T63" fmla="*/ 65 h 3419300"/>
              <a:gd name="T64" fmla="*/ 14 w 1871486"/>
              <a:gd name="T65" fmla="*/ 68 h 3419300"/>
              <a:gd name="T66" fmla="*/ 15 w 1871486"/>
              <a:gd name="T67" fmla="*/ 71 h 3419300"/>
              <a:gd name="T68" fmla="*/ 18 w 1871486"/>
              <a:gd name="T69" fmla="*/ 74 h 3419300"/>
              <a:gd name="T70" fmla="*/ 19 w 1871486"/>
              <a:gd name="T71" fmla="*/ 77 h 3419300"/>
              <a:gd name="T72" fmla="*/ 19 w 1871486"/>
              <a:gd name="T73" fmla="*/ 80 h 3419300"/>
              <a:gd name="T74" fmla="*/ 17 w 1871486"/>
              <a:gd name="T75" fmla="*/ 83 h 3419300"/>
              <a:gd name="T76" fmla="*/ 20 w 1871486"/>
              <a:gd name="T77" fmla="*/ 85 h 3419300"/>
              <a:gd name="T78" fmla="*/ 21 w 1871486"/>
              <a:gd name="T79" fmla="*/ 86 h 3419300"/>
              <a:gd name="T80" fmla="*/ 25 w 1871486"/>
              <a:gd name="T81" fmla="*/ 83 h 3419300"/>
              <a:gd name="T82" fmla="*/ 31 w 1871486"/>
              <a:gd name="T83" fmla="*/ 79 h 3419300"/>
              <a:gd name="T84" fmla="*/ 32 w 1871486"/>
              <a:gd name="T85" fmla="*/ 76 h 3419300"/>
              <a:gd name="T86" fmla="*/ 30 w 1871486"/>
              <a:gd name="T87" fmla="*/ 74 h 3419300"/>
              <a:gd name="T88" fmla="*/ 30 w 1871486"/>
              <a:gd name="T89" fmla="*/ 71 h 3419300"/>
              <a:gd name="T90" fmla="*/ 31 w 1871486"/>
              <a:gd name="T91" fmla="*/ 67 h 3419300"/>
              <a:gd name="T92" fmla="*/ 33 w 1871486"/>
              <a:gd name="T93" fmla="*/ 64 h 3419300"/>
              <a:gd name="T94" fmla="*/ 32 w 1871486"/>
              <a:gd name="T95" fmla="*/ 62 h 3419300"/>
              <a:gd name="T96" fmla="*/ 32 w 1871486"/>
              <a:gd name="T97" fmla="*/ 60 h 3419300"/>
              <a:gd name="T98" fmla="*/ 34 w 1871486"/>
              <a:gd name="T99" fmla="*/ 54 h 3419300"/>
              <a:gd name="T100" fmla="*/ 35 w 1871486"/>
              <a:gd name="T101" fmla="*/ 51 h 3419300"/>
              <a:gd name="T102" fmla="*/ 38 w 1871486"/>
              <a:gd name="T103" fmla="*/ 50 h 3419300"/>
              <a:gd name="T104" fmla="*/ 41 w 1871486"/>
              <a:gd name="T105" fmla="*/ 48 h 3419300"/>
              <a:gd name="T106" fmla="*/ 43 w 1871486"/>
              <a:gd name="T107" fmla="*/ 46 h 3419300"/>
              <a:gd name="T108" fmla="*/ 46 w 1871486"/>
              <a:gd name="T109" fmla="*/ 43 h 3419300"/>
              <a:gd name="T110" fmla="*/ 47 w 1871486"/>
              <a:gd name="T111" fmla="*/ 40 h 3419300"/>
              <a:gd name="T112" fmla="*/ 46 w 1871486"/>
              <a:gd name="T113" fmla="*/ 36 h 3419300"/>
              <a:gd name="T114" fmla="*/ 45 w 1871486"/>
              <a:gd name="T115" fmla="*/ 33 h 3419300"/>
              <a:gd name="T116" fmla="*/ 44 w 1871486"/>
              <a:gd name="T117" fmla="*/ 30 h 3419300"/>
              <a:gd name="T118" fmla="*/ 43 w 1871486"/>
              <a:gd name="T119" fmla="*/ 25 h 3419300"/>
              <a:gd name="T120" fmla="*/ 44 w 1871486"/>
              <a:gd name="T121" fmla="*/ 22 h 34193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871486"/>
              <a:gd name="T184" fmla="*/ 0 h 3419300"/>
              <a:gd name="T185" fmla="*/ 1871486 w 1871486"/>
              <a:gd name="T186" fmla="*/ 3419300 h 341930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871486" h="3419300">
                <a:moveTo>
                  <a:pt x="1749197" y="859381"/>
                </a:moveTo>
                <a:lnTo>
                  <a:pt x="1607070" y="847351"/>
                </a:lnTo>
                <a:lnTo>
                  <a:pt x="1521345" y="723526"/>
                </a:lnTo>
                <a:cubicBezTo>
                  <a:pt x="1521089" y="688601"/>
                  <a:pt x="1520832" y="653676"/>
                  <a:pt x="1520576" y="618751"/>
                </a:cubicBezTo>
                <a:lnTo>
                  <a:pt x="1364084" y="388242"/>
                </a:lnTo>
                <a:lnTo>
                  <a:pt x="1217588" y="198883"/>
                </a:lnTo>
                <a:lnTo>
                  <a:pt x="1039266" y="49832"/>
                </a:lnTo>
                <a:lnTo>
                  <a:pt x="867916" y="0"/>
                </a:lnTo>
                <a:lnTo>
                  <a:pt x="719138" y="41051"/>
                </a:lnTo>
                <a:lnTo>
                  <a:pt x="620266" y="107155"/>
                </a:lnTo>
                <a:lnTo>
                  <a:pt x="473199" y="159543"/>
                </a:lnTo>
                <a:lnTo>
                  <a:pt x="350289" y="146622"/>
                </a:lnTo>
                <a:lnTo>
                  <a:pt x="303659" y="249558"/>
                </a:lnTo>
                <a:lnTo>
                  <a:pt x="190500" y="354333"/>
                </a:lnTo>
                <a:lnTo>
                  <a:pt x="86866" y="453775"/>
                </a:lnTo>
                <a:lnTo>
                  <a:pt x="0" y="553217"/>
                </a:lnTo>
                <a:lnTo>
                  <a:pt x="93339" y="591317"/>
                </a:lnTo>
                <a:lnTo>
                  <a:pt x="172218" y="628276"/>
                </a:lnTo>
                <a:lnTo>
                  <a:pt x="217933" y="699142"/>
                </a:lnTo>
                <a:lnTo>
                  <a:pt x="193549" y="808109"/>
                </a:lnTo>
                <a:lnTo>
                  <a:pt x="226316" y="931934"/>
                </a:lnTo>
                <a:lnTo>
                  <a:pt x="260223" y="1083193"/>
                </a:lnTo>
                <a:lnTo>
                  <a:pt x="297182" y="1254643"/>
                </a:lnTo>
                <a:lnTo>
                  <a:pt x="286516" y="1397518"/>
                </a:lnTo>
                <a:lnTo>
                  <a:pt x="312040" y="1519061"/>
                </a:lnTo>
                <a:lnTo>
                  <a:pt x="395855" y="1697754"/>
                </a:lnTo>
                <a:lnTo>
                  <a:pt x="450795" y="1824580"/>
                </a:lnTo>
                <a:cubicBezTo>
                  <a:pt x="450515" y="1873619"/>
                  <a:pt x="450234" y="1922658"/>
                  <a:pt x="449954" y="1971697"/>
                </a:cubicBezTo>
                <a:lnTo>
                  <a:pt x="430904" y="2124097"/>
                </a:lnTo>
                <a:lnTo>
                  <a:pt x="402329" y="2227731"/>
                </a:lnTo>
                <a:lnTo>
                  <a:pt x="444621" y="2422423"/>
                </a:lnTo>
                <a:lnTo>
                  <a:pt x="533470" y="2588491"/>
                </a:lnTo>
                <a:lnTo>
                  <a:pt x="539871" y="2711224"/>
                </a:lnTo>
                <a:lnTo>
                  <a:pt x="610738" y="2810666"/>
                </a:lnTo>
                <a:lnTo>
                  <a:pt x="696463" y="2924966"/>
                </a:lnTo>
                <a:lnTo>
                  <a:pt x="738755" y="3035843"/>
                </a:lnTo>
                <a:lnTo>
                  <a:pt x="753613" y="3168052"/>
                </a:lnTo>
                <a:lnTo>
                  <a:pt x="660492" y="3305922"/>
                </a:lnTo>
                <a:lnTo>
                  <a:pt x="781047" y="3365795"/>
                </a:lnTo>
                <a:lnTo>
                  <a:pt x="839161" y="3419300"/>
                </a:lnTo>
                <a:lnTo>
                  <a:pt x="987942" y="3310927"/>
                </a:lnTo>
                <a:lnTo>
                  <a:pt x="1220734" y="3135285"/>
                </a:lnTo>
                <a:lnTo>
                  <a:pt x="1270641" y="3006127"/>
                </a:lnTo>
                <a:lnTo>
                  <a:pt x="1197120" y="2923825"/>
                </a:lnTo>
                <a:lnTo>
                  <a:pt x="1172341" y="2804192"/>
                </a:lnTo>
                <a:lnTo>
                  <a:pt x="1248541" y="2663599"/>
                </a:lnTo>
                <a:lnTo>
                  <a:pt x="1309883" y="2539774"/>
                </a:lnTo>
                <a:lnTo>
                  <a:pt x="1281308" y="2459382"/>
                </a:lnTo>
                <a:lnTo>
                  <a:pt x="1252733" y="2378990"/>
                </a:lnTo>
                <a:lnTo>
                  <a:pt x="1334266" y="2152300"/>
                </a:lnTo>
                <a:lnTo>
                  <a:pt x="1371225" y="2020091"/>
                </a:lnTo>
                <a:lnTo>
                  <a:pt x="1487458" y="1966588"/>
                </a:lnTo>
                <a:lnTo>
                  <a:pt x="1615452" y="1895497"/>
                </a:lnTo>
                <a:lnTo>
                  <a:pt x="1709561" y="1810913"/>
                </a:lnTo>
                <a:lnTo>
                  <a:pt x="1814336" y="1701946"/>
                </a:lnTo>
                <a:lnTo>
                  <a:pt x="1871486" y="1598312"/>
                </a:lnTo>
                <a:lnTo>
                  <a:pt x="1829194" y="1441720"/>
                </a:lnTo>
                <a:lnTo>
                  <a:pt x="1777377" y="1299986"/>
                </a:lnTo>
                <a:lnTo>
                  <a:pt x="1748802" y="1177302"/>
                </a:lnTo>
                <a:lnTo>
                  <a:pt x="1704251" y="1000742"/>
                </a:lnTo>
                <a:lnTo>
                  <a:pt x="1749197" y="859381"/>
                </a:lnTo>
                <a:close/>
              </a:path>
            </a:pathLst>
          </a:custGeom>
          <a:solidFill>
            <a:srgbClr val="FF0000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6" name="任意多边形 21">
            <a:extLst>
              <a:ext uri="{FF2B5EF4-FFF2-40B4-BE49-F238E27FC236}">
                <a16:creationId xmlns:a16="http://schemas.microsoft.com/office/drawing/2014/main" id="{AEC52FD1-7991-7F62-CEAE-B7D7EB2C8682}"/>
              </a:ext>
            </a:extLst>
          </p:cNvPr>
          <p:cNvSpPr>
            <a:spLocks/>
          </p:cNvSpPr>
          <p:nvPr/>
        </p:nvSpPr>
        <p:spPr bwMode="auto">
          <a:xfrm>
            <a:off x="8933854" y="2737650"/>
            <a:ext cx="613085" cy="813675"/>
          </a:xfrm>
          <a:custGeom>
            <a:avLst/>
            <a:gdLst>
              <a:gd name="T0" fmla="*/ 1020988 w 2533578"/>
              <a:gd name="T1" fmla="*/ 19049 h 3324647"/>
              <a:gd name="T2" fmla="*/ 1249216 w 2533578"/>
              <a:gd name="T3" fmla="*/ 107826 h 3324647"/>
              <a:gd name="T4" fmla="*/ 1604692 w 2533578"/>
              <a:gd name="T5" fmla="*/ 230510 h 3324647"/>
              <a:gd name="T6" fmla="*/ 1879776 w 2533578"/>
              <a:gd name="T7" fmla="*/ 201935 h 3324647"/>
              <a:gd name="T8" fmla="*/ 2140002 w 2533578"/>
              <a:gd name="T9" fmla="*/ 263277 h 3324647"/>
              <a:gd name="T10" fmla="*/ 2310806 w 2533578"/>
              <a:gd name="T11" fmla="*/ 227013 h 3324647"/>
              <a:gd name="T12" fmla="*/ 2533578 w 2533578"/>
              <a:gd name="T13" fmla="*/ 444252 h 3324647"/>
              <a:gd name="T14" fmla="*/ 2476428 w 2533578"/>
              <a:gd name="T15" fmla="*/ 709811 h 3324647"/>
              <a:gd name="T16" fmla="*/ 2407943 w 2533578"/>
              <a:gd name="T17" fmla="*/ 1064147 h 3324647"/>
              <a:gd name="T18" fmla="*/ 2443661 w 2533578"/>
              <a:gd name="T19" fmla="*/ 1351806 h 3324647"/>
              <a:gd name="T20" fmla="*/ 2415086 w 2533578"/>
              <a:gd name="T21" fmla="*/ 1659087 h 3324647"/>
              <a:gd name="T22" fmla="*/ 2322788 w 2533578"/>
              <a:gd name="T23" fmla="*/ 2029520 h 3324647"/>
              <a:gd name="T24" fmla="*/ 2270400 w 2533578"/>
              <a:gd name="T25" fmla="*/ 2510632 h 3324647"/>
              <a:gd name="T26" fmla="*/ 2155431 w 2533578"/>
              <a:gd name="T27" fmla="*/ 2807247 h 3324647"/>
              <a:gd name="T28" fmla="*/ 1902074 w 2533578"/>
              <a:gd name="T29" fmla="*/ 3079728 h 3324647"/>
              <a:gd name="T30" fmla="*/ 1645074 w 2533578"/>
              <a:gd name="T31" fmla="*/ 3017937 h 3324647"/>
              <a:gd name="T32" fmla="*/ 1342556 w 2533578"/>
              <a:gd name="T33" fmla="*/ 3064421 h 3324647"/>
              <a:gd name="T34" fmla="*/ 1016796 w 2533578"/>
              <a:gd name="T35" fmla="*/ 3248447 h 3324647"/>
              <a:gd name="T36" fmla="*/ 685703 w 2533578"/>
              <a:gd name="T37" fmla="*/ 3324647 h 3324647"/>
              <a:gd name="T38" fmla="*/ 402235 w 2533578"/>
              <a:gd name="T39" fmla="*/ 3144813 h 3324647"/>
              <a:gd name="T40" fmla="*/ 151534 w 2533578"/>
              <a:gd name="T41" fmla="*/ 2913162 h 3324647"/>
              <a:gd name="T42" fmla="*/ 0 w 2533578"/>
              <a:gd name="T43" fmla="*/ 2601664 h 3324647"/>
              <a:gd name="T44" fmla="*/ 383954 w 2533578"/>
              <a:gd name="T45" fmla="*/ 2317650 h 3324647"/>
              <a:gd name="T46" fmla="*/ 360340 w 2533578"/>
              <a:gd name="T47" fmla="*/ 2106190 h 3324647"/>
              <a:gd name="T48" fmla="*/ 411761 w 2533578"/>
              <a:gd name="T49" fmla="*/ 1845964 h 3324647"/>
              <a:gd name="T50" fmla="*/ 444528 w 2533578"/>
              <a:gd name="T51" fmla="*/ 1641747 h 3324647"/>
              <a:gd name="T52" fmla="*/ 497486 w 2533578"/>
              <a:gd name="T53" fmla="*/ 1334665 h 3324647"/>
              <a:gd name="T54" fmla="*/ 650678 w 2533578"/>
              <a:gd name="T55" fmla="*/ 1148953 h 3324647"/>
              <a:gd name="T56" fmla="*/ 872781 w 2533578"/>
              <a:gd name="T57" fmla="*/ 993278 h 3324647"/>
              <a:gd name="T58" fmla="*/ 1034706 w 2533578"/>
              <a:gd name="T59" fmla="*/ 780677 h 3324647"/>
              <a:gd name="T60" fmla="*/ 940597 w 2533578"/>
              <a:gd name="T61" fmla="*/ 482351 h 3324647"/>
              <a:gd name="T62" fmla="*/ 867471 w 2533578"/>
              <a:gd name="T63" fmla="*/ 183107 h 3324647"/>
              <a:gd name="T64" fmla="*/ 0 w 2533578"/>
              <a:gd name="T65" fmla="*/ 0 h 3324647"/>
              <a:gd name="T66" fmla="*/ 2533578 w 2533578"/>
              <a:gd name="T67" fmla="*/ 3324647 h 3324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T64" t="T65" r="T66" b="T67"/>
            <a:pathLst>
              <a:path w="2533578" h="3324647">
                <a:moveTo>
                  <a:pt x="912417" y="41746"/>
                </a:moveTo>
                <a:lnTo>
                  <a:pt x="1020988" y="19049"/>
                </a:lnTo>
                <a:lnTo>
                  <a:pt x="1134147" y="0"/>
                </a:lnTo>
                <a:lnTo>
                  <a:pt x="1249216" y="107826"/>
                </a:lnTo>
                <a:lnTo>
                  <a:pt x="1379241" y="228156"/>
                </a:lnTo>
                <a:lnTo>
                  <a:pt x="1604692" y="230510"/>
                </a:lnTo>
                <a:lnTo>
                  <a:pt x="1743375" y="241176"/>
                </a:lnTo>
                <a:lnTo>
                  <a:pt x="1879776" y="201935"/>
                </a:lnTo>
                <a:lnTo>
                  <a:pt x="2036368" y="297185"/>
                </a:lnTo>
                <a:lnTo>
                  <a:pt x="2140002" y="263277"/>
                </a:lnTo>
                <a:lnTo>
                  <a:pt x="2248969" y="234702"/>
                </a:lnTo>
                <a:lnTo>
                  <a:pt x="2310806" y="227013"/>
                </a:lnTo>
                <a:lnTo>
                  <a:pt x="2510336" y="276994"/>
                </a:lnTo>
                <a:lnTo>
                  <a:pt x="2533578" y="444252"/>
                </a:lnTo>
                <a:lnTo>
                  <a:pt x="2524053" y="558552"/>
                </a:lnTo>
                <a:lnTo>
                  <a:pt x="2476428" y="709811"/>
                </a:lnTo>
                <a:lnTo>
                  <a:pt x="2514326" y="813373"/>
                </a:lnTo>
                <a:lnTo>
                  <a:pt x="2407943" y="1064147"/>
                </a:lnTo>
                <a:lnTo>
                  <a:pt x="2388892" y="1248743"/>
                </a:lnTo>
                <a:lnTo>
                  <a:pt x="2443661" y="1351806"/>
                </a:lnTo>
                <a:lnTo>
                  <a:pt x="2497190" y="1477442"/>
                </a:lnTo>
                <a:lnTo>
                  <a:pt x="2415086" y="1659087"/>
                </a:lnTo>
                <a:lnTo>
                  <a:pt x="2405982" y="1973042"/>
                </a:lnTo>
                <a:lnTo>
                  <a:pt x="2322788" y="2029520"/>
                </a:lnTo>
                <a:lnTo>
                  <a:pt x="2351934" y="2280221"/>
                </a:lnTo>
                <a:lnTo>
                  <a:pt x="2270400" y="2510632"/>
                </a:lnTo>
                <a:lnTo>
                  <a:pt x="2248870" y="2767906"/>
                </a:lnTo>
                <a:lnTo>
                  <a:pt x="2155431" y="2807247"/>
                </a:lnTo>
                <a:lnTo>
                  <a:pt x="1994076" y="2940026"/>
                </a:lnTo>
                <a:lnTo>
                  <a:pt x="1902074" y="3079728"/>
                </a:lnTo>
                <a:lnTo>
                  <a:pt x="1801666" y="3022129"/>
                </a:lnTo>
                <a:lnTo>
                  <a:pt x="1645074" y="3017937"/>
                </a:lnTo>
                <a:lnTo>
                  <a:pt x="1484290" y="2993554"/>
                </a:lnTo>
                <a:lnTo>
                  <a:pt x="1342556" y="3064421"/>
                </a:lnTo>
                <a:lnTo>
                  <a:pt x="1172247" y="3116238"/>
                </a:lnTo>
                <a:lnTo>
                  <a:pt x="1016796" y="3248447"/>
                </a:lnTo>
                <a:lnTo>
                  <a:pt x="841154" y="3296072"/>
                </a:lnTo>
                <a:lnTo>
                  <a:pt x="685703" y="3324647"/>
                </a:lnTo>
                <a:lnTo>
                  <a:pt x="558827" y="3229397"/>
                </a:lnTo>
                <a:lnTo>
                  <a:pt x="402235" y="3144813"/>
                </a:lnTo>
                <a:lnTo>
                  <a:pt x="279551" y="3060229"/>
                </a:lnTo>
                <a:lnTo>
                  <a:pt x="151534" y="2913162"/>
                </a:lnTo>
                <a:lnTo>
                  <a:pt x="90961" y="2769518"/>
                </a:lnTo>
                <a:lnTo>
                  <a:pt x="0" y="2601664"/>
                </a:lnTo>
                <a:lnTo>
                  <a:pt x="151162" y="2493292"/>
                </a:lnTo>
                <a:lnTo>
                  <a:pt x="383954" y="2317650"/>
                </a:lnTo>
                <a:lnTo>
                  <a:pt x="433861" y="2188492"/>
                </a:lnTo>
                <a:lnTo>
                  <a:pt x="360340" y="2106190"/>
                </a:lnTo>
                <a:lnTo>
                  <a:pt x="335561" y="1986557"/>
                </a:lnTo>
                <a:lnTo>
                  <a:pt x="411761" y="1845964"/>
                </a:lnTo>
                <a:lnTo>
                  <a:pt x="473103" y="1722139"/>
                </a:lnTo>
                <a:lnTo>
                  <a:pt x="444528" y="1641747"/>
                </a:lnTo>
                <a:lnTo>
                  <a:pt x="415953" y="1561355"/>
                </a:lnTo>
                <a:lnTo>
                  <a:pt x="497486" y="1334665"/>
                </a:lnTo>
                <a:lnTo>
                  <a:pt x="534445" y="1202456"/>
                </a:lnTo>
                <a:lnTo>
                  <a:pt x="650678" y="1148953"/>
                </a:lnTo>
                <a:lnTo>
                  <a:pt x="778672" y="1077862"/>
                </a:lnTo>
                <a:lnTo>
                  <a:pt x="872781" y="993278"/>
                </a:lnTo>
                <a:lnTo>
                  <a:pt x="977556" y="884311"/>
                </a:lnTo>
                <a:lnTo>
                  <a:pt x="1034706" y="780677"/>
                </a:lnTo>
                <a:lnTo>
                  <a:pt x="992414" y="624085"/>
                </a:lnTo>
                <a:lnTo>
                  <a:pt x="940597" y="482351"/>
                </a:lnTo>
                <a:lnTo>
                  <a:pt x="912022" y="359667"/>
                </a:lnTo>
                <a:lnTo>
                  <a:pt x="867471" y="183107"/>
                </a:lnTo>
                <a:lnTo>
                  <a:pt x="912417" y="41746"/>
                </a:lnTo>
                <a:close/>
              </a:path>
            </a:pathLst>
          </a:custGeom>
          <a:solidFill>
            <a:srgbClr val="FF0000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7" name="任意多边形 22">
            <a:extLst>
              <a:ext uri="{FF2B5EF4-FFF2-40B4-BE49-F238E27FC236}">
                <a16:creationId xmlns:a16="http://schemas.microsoft.com/office/drawing/2014/main" id="{9D15C216-C2D9-9A1C-2CB8-C1F81FAAE12B}"/>
              </a:ext>
            </a:extLst>
          </p:cNvPr>
          <p:cNvSpPr>
            <a:spLocks/>
          </p:cNvSpPr>
          <p:nvPr/>
        </p:nvSpPr>
        <p:spPr bwMode="auto">
          <a:xfrm>
            <a:off x="9504655" y="1593844"/>
            <a:ext cx="1103169" cy="1033114"/>
          </a:xfrm>
          <a:custGeom>
            <a:avLst/>
            <a:gdLst>
              <a:gd name="T0" fmla="*/ 127446 w 4556614"/>
              <a:gd name="T1" fmla="*/ 2320924 h 4220517"/>
              <a:gd name="T2" fmla="*/ 116681 w 4556614"/>
              <a:gd name="T3" fmla="*/ 2841376 h 4220517"/>
              <a:gd name="T4" fmla="*/ 0 w 4556614"/>
              <a:gd name="T5" fmla="*/ 3158975 h 4220517"/>
              <a:gd name="T6" fmla="*/ 127922 w 4556614"/>
              <a:gd name="T7" fmla="*/ 3367548 h 4220517"/>
              <a:gd name="T8" fmla="*/ 288706 w 4556614"/>
              <a:gd name="T9" fmla="*/ 3479184 h 4220517"/>
              <a:gd name="T10" fmla="*/ 319186 w 4556614"/>
              <a:gd name="T11" fmla="*/ 3757696 h 4220517"/>
              <a:gd name="T12" fmla="*/ 397225 w 4556614"/>
              <a:gd name="T13" fmla="*/ 4044098 h 4220517"/>
              <a:gd name="T14" fmla="*/ 1830636 w 4556614"/>
              <a:gd name="T15" fmla="*/ 4087266 h 4220517"/>
              <a:gd name="T16" fmla="*/ 4433032 w 4556614"/>
              <a:gd name="T17" fmla="*/ 3609332 h 4220517"/>
              <a:gd name="T18" fmla="*/ 4420518 w 4556614"/>
              <a:gd name="T19" fmla="*/ 3346400 h 4220517"/>
              <a:gd name="T20" fmla="*/ 4427091 w 4556614"/>
              <a:gd name="T21" fmla="*/ 3135609 h 4220517"/>
              <a:gd name="T22" fmla="*/ 4556614 w 4556614"/>
              <a:gd name="T23" fmla="*/ 2994192 h 4220517"/>
              <a:gd name="T24" fmla="*/ 4176390 w 4556614"/>
              <a:gd name="T25" fmla="*/ 2985492 h 4220517"/>
              <a:gd name="T26" fmla="*/ 4077519 w 4556614"/>
              <a:gd name="T27" fmla="*/ 2787848 h 4220517"/>
              <a:gd name="T28" fmla="*/ 3989982 w 4556614"/>
              <a:gd name="T29" fmla="*/ 2573436 h 4220517"/>
              <a:gd name="T30" fmla="*/ 4168006 w 4556614"/>
              <a:gd name="T31" fmla="*/ 2406079 h 4220517"/>
              <a:gd name="T32" fmla="*/ 4175150 w 4556614"/>
              <a:gd name="T33" fmla="*/ 2223864 h 4220517"/>
              <a:gd name="T34" fmla="*/ 4041130 w 4556614"/>
              <a:gd name="T35" fmla="*/ 2382267 h 4220517"/>
              <a:gd name="T36" fmla="*/ 3780978 w 4556614"/>
              <a:gd name="T37" fmla="*/ 2552377 h 4220517"/>
              <a:gd name="T38" fmla="*/ 3592116 w 4556614"/>
              <a:gd name="T39" fmla="*/ 2717551 h 4220517"/>
              <a:gd name="T40" fmla="*/ 3180060 w 4556614"/>
              <a:gd name="T41" fmla="*/ 2868811 h 4220517"/>
              <a:gd name="T42" fmla="*/ 2920975 w 4556614"/>
              <a:gd name="T43" fmla="*/ 3120875 h 4220517"/>
              <a:gd name="T44" fmla="*/ 2659608 w 4556614"/>
              <a:gd name="T45" fmla="*/ 3061691 h 4220517"/>
              <a:gd name="T46" fmla="*/ 2846487 w 4556614"/>
              <a:gd name="T47" fmla="*/ 2722314 h 4220517"/>
              <a:gd name="T48" fmla="*/ 2880493 w 4556614"/>
              <a:gd name="T49" fmla="*/ 2375123 h 4220517"/>
              <a:gd name="T50" fmla="*/ 2883446 w 4556614"/>
              <a:gd name="T51" fmla="*/ 2099369 h 4220517"/>
              <a:gd name="T52" fmla="*/ 2673225 w 4556614"/>
              <a:gd name="T53" fmla="*/ 1850479 h 4220517"/>
              <a:gd name="T54" fmla="*/ 2561307 w 4556614"/>
              <a:gd name="T55" fmla="*/ 1665882 h 4220517"/>
              <a:gd name="T56" fmla="*/ 2731616 w 4556614"/>
              <a:gd name="T57" fmla="*/ 1501476 h 4220517"/>
              <a:gd name="T58" fmla="*/ 2892400 w 4556614"/>
              <a:gd name="T59" fmla="*/ 1546720 h 4220517"/>
              <a:gd name="T60" fmla="*/ 3158629 w 4556614"/>
              <a:gd name="T61" fmla="*/ 1610443 h 4220517"/>
              <a:gd name="T62" fmla="*/ 3375992 w 4556614"/>
              <a:gd name="T63" fmla="*/ 1482427 h 4220517"/>
              <a:gd name="T64" fmla="*/ 3523059 w 4556614"/>
              <a:gd name="T65" fmla="*/ 1361554 h 4220517"/>
              <a:gd name="T66" fmla="*/ 3540968 w 4556614"/>
              <a:gd name="T67" fmla="*/ 1232867 h 4220517"/>
              <a:gd name="T68" fmla="*/ 3754140 w 4556614"/>
              <a:gd name="T69" fmla="*/ 1035793 h 4220517"/>
              <a:gd name="T70" fmla="*/ 3758902 w 4556614"/>
              <a:gd name="T71" fmla="*/ 851767 h 4220517"/>
              <a:gd name="T72" fmla="*/ 3709467 w 4556614"/>
              <a:gd name="T73" fmla="*/ 691553 h 4220517"/>
              <a:gd name="T74" fmla="*/ 3695749 w 4556614"/>
              <a:gd name="T75" fmla="*/ 466476 h 4220517"/>
              <a:gd name="T76" fmla="*/ 3650435 w 4556614"/>
              <a:gd name="T77" fmla="*/ 189324 h 4220517"/>
              <a:gd name="T78" fmla="*/ 3495055 w 4556614"/>
              <a:gd name="T79" fmla="*/ 364652 h 4220517"/>
              <a:gd name="T80" fmla="*/ 3322365 w 4556614"/>
              <a:gd name="T81" fmla="*/ 402753 h 4220517"/>
              <a:gd name="T82" fmla="*/ 3151485 w 4556614"/>
              <a:gd name="T83" fmla="*/ 298548 h 4220517"/>
              <a:gd name="T84" fmla="*/ 3121792 w 4556614"/>
              <a:gd name="T85" fmla="*/ 32146 h 4220517"/>
              <a:gd name="T86" fmla="*/ 2793528 w 4556614"/>
              <a:gd name="T87" fmla="*/ 93761 h 4220517"/>
              <a:gd name="T88" fmla="*/ 2605980 w 4556614"/>
              <a:gd name="T89" fmla="*/ 321691 h 4220517"/>
              <a:gd name="T90" fmla="*/ 2234976 w 4556614"/>
              <a:gd name="T91" fmla="*/ 289594 h 4220517"/>
              <a:gd name="T92" fmla="*/ 2087240 w 4556614"/>
              <a:gd name="T93" fmla="*/ 24034 h 4220517"/>
              <a:gd name="T94" fmla="*/ 1878831 w 4556614"/>
              <a:gd name="T95" fmla="*/ 50799 h 4220517"/>
              <a:gd name="T96" fmla="*/ 1765102 w 4556614"/>
              <a:gd name="T97" fmla="*/ 169291 h 4220517"/>
              <a:gd name="T98" fmla="*/ 1626319 w 4556614"/>
              <a:gd name="T99" fmla="*/ 350365 h 4220517"/>
              <a:gd name="T100" fmla="*/ 1361901 w 4556614"/>
              <a:gd name="T101" fmla="*/ 536103 h 4220517"/>
              <a:gd name="T102" fmla="*/ 1061194 w 4556614"/>
              <a:gd name="T103" fmla="*/ 643929 h 4220517"/>
              <a:gd name="T104" fmla="*/ 959941 w 4556614"/>
              <a:gd name="T105" fmla="*/ 574302 h 4220517"/>
              <a:gd name="T106" fmla="*/ 834305 w 4556614"/>
              <a:gd name="T107" fmla="*/ 891678 h 4220517"/>
              <a:gd name="T108" fmla="*/ 782488 w 4556614"/>
              <a:gd name="T109" fmla="*/ 1271637 h 4220517"/>
              <a:gd name="T110" fmla="*/ 917970 w 4556614"/>
              <a:gd name="T111" fmla="*/ 1556220 h 4220517"/>
              <a:gd name="T112" fmla="*/ 722957 w 4556614"/>
              <a:gd name="T113" fmla="*/ 1695598 h 4220517"/>
              <a:gd name="T114" fmla="*/ 522833 w 4556614"/>
              <a:gd name="T115" fmla="*/ 1872480 h 4220517"/>
              <a:gd name="T116" fmla="*/ 395386 w 4556614"/>
              <a:gd name="T117" fmla="*/ 2053554 h 4220517"/>
              <a:gd name="T118" fmla="*/ 205019 w 4556614"/>
              <a:gd name="T119" fmla="*/ 2259407 h 4220517"/>
              <a:gd name="T120" fmla="*/ 0 w 4556614"/>
              <a:gd name="T121" fmla="*/ 0 h 4220517"/>
              <a:gd name="T122" fmla="*/ 4556614 w 4556614"/>
              <a:gd name="T123" fmla="*/ 4220517 h 4220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T120" t="T121" r="T122" b="T123"/>
            <a:pathLst>
              <a:path w="4556614" h="4220517">
                <a:moveTo>
                  <a:pt x="205019" y="2259407"/>
                </a:moveTo>
                <a:lnTo>
                  <a:pt x="127446" y="2320924"/>
                </a:lnTo>
                <a:lnTo>
                  <a:pt x="111348" y="2495426"/>
                </a:lnTo>
                <a:cubicBezTo>
                  <a:pt x="113126" y="2610743"/>
                  <a:pt x="114903" y="2726059"/>
                  <a:pt x="116681" y="2841376"/>
                </a:cubicBezTo>
                <a:lnTo>
                  <a:pt x="14287" y="3009875"/>
                </a:lnTo>
                <a:lnTo>
                  <a:pt x="0" y="3158975"/>
                </a:lnTo>
                <a:lnTo>
                  <a:pt x="84647" y="3291870"/>
                </a:lnTo>
                <a:lnTo>
                  <a:pt x="127922" y="3367548"/>
                </a:lnTo>
                <a:lnTo>
                  <a:pt x="231174" y="3436892"/>
                </a:lnTo>
                <a:lnTo>
                  <a:pt x="288706" y="3479184"/>
                </a:lnTo>
                <a:lnTo>
                  <a:pt x="319186" y="3612916"/>
                </a:lnTo>
                <a:lnTo>
                  <a:pt x="319186" y="3757696"/>
                </a:lnTo>
                <a:lnTo>
                  <a:pt x="326806" y="3899048"/>
                </a:lnTo>
                <a:lnTo>
                  <a:pt x="397225" y="4044098"/>
                </a:lnTo>
                <a:lnTo>
                  <a:pt x="1794916" y="4220517"/>
                </a:lnTo>
                <a:lnTo>
                  <a:pt x="1830636" y="4087266"/>
                </a:lnTo>
                <a:lnTo>
                  <a:pt x="2528640" y="3982392"/>
                </a:lnTo>
                <a:lnTo>
                  <a:pt x="4433032" y="3609332"/>
                </a:lnTo>
                <a:lnTo>
                  <a:pt x="4365749" y="3422600"/>
                </a:lnTo>
                <a:lnTo>
                  <a:pt x="4420518" y="3346400"/>
                </a:lnTo>
                <a:lnTo>
                  <a:pt x="4477668" y="3246958"/>
                </a:lnTo>
                <a:lnTo>
                  <a:pt x="4427091" y="3135609"/>
                </a:lnTo>
                <a:lnTo>
                  <a:pt x="4498528" y="3066106"/>
                </a:lnTo>
                <a:lnTo>
                  <a:pt x="4556614" y="2994192"/>
                </a:lnTo>
                <a:lnTo>
                  <a:pt x="4419277" y="2961109"/>
                </a:lnTo>
                <a:lnTo>
                  <a:pt x="4176390" y="2985492"/>
                </a:lnTo>
                <a:lnTo>
                  <a:pt x="4192389" y="2890242"/>
                </a:lnTo>
                <a:lnTo>
                  <a:pt x="4077519" y="2787848"/>
                </a:lnTo>
                <a:lnTo>
                  <a:pt x="3990082" y="2859186"/>
                </a:lnTo>
                <a:cubicBezTo>
                  <a:pt x="3990049" y="2763936"/>
                  <a:pt x="3990015" y="2668686"/>
                  <a:pt x="3989982" y="2573436"/>
                </a:cubicBezTo>
                <a:lnTo>
                  <a:pt x="4049514" y="2474565"/>
                </a:lnTo>
                <a:lnTo>
                  <a:pt x="4168006" y="2406079"/>
                </a:lnTo>
                <a:lnTo>
                  <a:pt x="4281987" y="2294448"/>
                </a:lnTo>
                <a:lnTo>
                  <a:pt x="4175150" y="2223864"/>
                </a:lnTo>
                <a:lnTo>
                  <a:pt x="4028331" y="2298427"/>
                </a:lnTo>
                <a:lnTo>
                  <a:pt x="4041130" y="2382267"/>
                </a:lnTo>
                <a:lnTo>
                  <a:pt x="3927401" y="2512665"/>
                </a:lnTo>
                <a:lnTo>
                  <a:pt x="3780978" y="2552377"/>
                </a:lnTo>
                <a:lnTo>
                  <a:pt x="3721323" y="2677345"/>
                </a:lnTo>
                <a:lnTo>
                  <a:pt x="3592116" y="2717551"/>
                </a:lnTo>
                <a:lnTo>
                  <a:pt x="3386087" y="2836614"/>
                </a:lnTo>
                <a:lnTo>
                  <a:pt x="3180060" y="2868811"/>
                </a:lnTo>
                <a:lnTo>
                  <a:pt x="3055565" y="3018259"/>
                </a:lnTo>
                <a:lnTo>
                  <a:pt x="2920975" y="3120875"/>
                </a:lnTo>
                <a:lnTo>
                  <a:pt x="2770638" y="3143508"/>
                </a:lnTo>
                <a:lnTo>
                  <a:pt x="2659608" y="3061691"/>
                </a:lnTo>
                <a:lnTo>
                  <a:pt x="2778670" y="2774131"/>
                </a:lnTo>
                <a:lnTo>
                  <a:pt x="2846487" y="2722314"/>
                </a:lnTo>
                <a:lnTo>
                  <a:pt x="2799531" y="2579339"/>
                </a:lnTo>
                <a:lnTo>
                  <a:pt x="2880493" y="2375123"/>
                </a:lnTo>
                <a:lnTo>
                  <a:pt x="2960216" y="2292349"/>
                </a:lnTo>
                <a:lnTo>
                  <a:pt x="2883446" y="2099369"/>
                </a:lnTo>
                <a:lnTo>
                  <a:pt x="2792958" y="2018977"/>
                </a:lnTo>
                <a:lnTo>
                  <a:pt x="2673225" y="1850479"/>
                </a:lnTo>
                <a:lnTo>
                  <a:pt x="2500505" y="1776258"/>
                </a:lnTo>
                <a:lnTo>
                  <a:pt x="2561307" y="1665882"/>
                </a:lnTo>
                <a:lnTo>
                  <a:pt x="2729805" y="1614636"/>
                </a:lnTo>
                <a:cubicBezTo>
                  <a:pt x="2730409" y="1576916"/>
                  <a:pt x="2731012" y="1539196"/>
                  <a:pt x="2731616" y="1501476"/>
                </a:cubicBezTo>
                <a:lnTo>
                  <a:pt x="2778670" y="1421755"/>
                </a:lnTo>
                <a:lnTo>
                  <a:pt x="2892400" y="1546720"/>
                </a:lnTo>
                <a:lnTo>
                  <a:pt x="3010322" y="1604441"/>
                </a:lnTo>
                <a:lnTo>
                  <a:pt x="3158629" y="1610443"/>
                </a:lnTo>
                <a:lnTo>
                  <a:pt x="3279502" y="1639018"/>
                </a:lnTo>
                <a:lnTo>
                  <a:pt x="3375992" y="1482427"/>
                </a:lnTo>
                <a:lnTo>
                  <a:pt x="3406378" y="1392509"/>
                </a:lnTo>
                <a:lnTo>
                  <a:pt x="3523059" y="1361554"/>
                </a:lnTo>
                <a:lnTo>
                  <a:pt x="3603227" y="1353139"/>
                </a:lnTo>
                <a:lnTo>
                  <a:pt x="3540968" y="1232867"/>
                </a:lnTo>
                <a:lnTo>
                  <a:pt x="3774379" y="1135086"/>
                </a:lnTo>
                <a:lnTo>
                  <a:pt x="3754140" y="1035793"/>
                </a:lnTo>
                <a:lnTo>
                  <a:pt x="3825578" y="922635"/>
                </a:lnTo>
                <a:lnTo>
                  <a:pt x="3758902" y="851767"/>
                </a:lnTo>
                <a:lnTo>
                  <a:pt x="3801095" y="718417"/>
                </a:lnTo>
                <a:lnTo>
                  <a:pt x="3709467" y="691553"/>
                </a:lnTo>
                <a:lnTo>
                  <a:pt x="3647554" y="542106"/>
                </a:lnTo>
                <a:lnTo>
                  <a:pt x="3695749" y="466476"/>
                </a:lnTo>
                <a:lnTo>
                  <a:pt x="3729658" y="321220"/>
                </a:lnTo>
                <a:lnTo>
                  <a:pt x="3650435" y="189324"/>
                </a:lnTo>
                <a:lnTo>
                  <a:pt x="3582020" y="308644"/>
                </a:lnTo>
                <a:lnTo>
                  <a:pt x="3495055" y="364652"/>
                </a:lnTo>
                <a:lnTo>
                  <a:pt x="3400375" y="450948"/>
                </a:lnTo>
                <a:lnTo>
                  <a:pt x="3322365" y="402753"/>
                </a:lnTo>
                <a:lnTo>
                  <a:pt x="3213398" y="399702"/>
                </a:lnTo>
                <a:lnTo>
                  <a:pt x="3151485" y="298548"/>
                </a:lnTo>
                <a:lnTo>
                  <a:pt x="3209206" y="194344"/>
                </a:lnTo>
                <a:lnTo>
                  <a:pt x="3121792" y="32146"/>
                </a:lnTo>
                <a:lnTo>
                  <a:pt x="3008511" y="145478"/>
                </a:lnTo>
                <a:lnTo>
                  <a:pt x="2793528" y="93761"/>
                </a:lnTo>
                <a:lnTo>
                  <a:pt x="2707804" y="227681"/>
                </a:lnTo>
                <a:lnTo>
                  <a:pt x="2605980" y="321691"/>
                </a:lnTo>
                <a:lnTo>
                  <a:pt x="2431479" y="324742"/>
                </a:lnTo>
                <a:lnTo>
                  <a:pt x="2234976" y="289594"/>
                </a:lnTo>
                <a:lnTo>
                  <a:pt x="2144489" y="152051"/>
                </a:lnTo>
                <a:lnTo>
                  <a:pt x="2087240" y="24034"/>
                </a:lnTo>
                <a:lnTo>
                  <a:pt x="1900537" y="0"/>
                </a:lnTo>
                <a:lnTo>
                  <a:pt x="1878831" y="50799"/>
                </a:lnTo>
                <a:lnTo>
                  <a:pt x="1802631" y="93091"/>
                </a:lnTo>
                <a:lnTo>
                  <a:pt x="1765102" y="169291"/>
                </a:lnTo>
                <a:lnTo>
                  <a:pt x="1725761" y="251494"/>
                </a:lnTo>
                <a:lnTo>
                  <a:pt x="1626319" y="350365"/>
                </a:lnTo>
                <a:lnTo>
                  <a:pt x="1495920" y="469428"/>
                </a:lnTo>
                <a:lnTo>
                  <a:pt x="1361901" y="536103"/>
                </a:lnTo>
                <a:lnTo>
                  <a:pt x="1163017" y="570110"/>
                </a:lnTo>
                <a:lnTo>
                  <a:pt x="1061194" y="643929"/>
                </a:lnTo>
                <a:lnTo>
                  <a:pt x="1012242" y="655076"/>
                </a:lnTo>
                <a:lnTo>
                  <a:pt x="959941" y="574302"/>
                </a:lnTo>
                <a:lnTo>
                  <a:pt x="883741" y="702319"/>
                </a:lnTo>
                <a:lnTo>
                  <a:pt x="834305" y="891678"/>
                </a:lnTo>
                <a:lnTo>
                  <a:pt x="712291" y="1156666"/>
                </a:lnTo>
                <a:lnTo>
                  <a:pt x="782488" y="1271637"/>
                </a:lnTo>
                <a:lnTo>
                  <a:pt x="830558" y="1378843"/>
                </a:lnTo>
                <a:lnTo>
                  <a:pt x="917970" y="1556220"/>
                </a:lnTo>
                <a:lnTo>
                  <a:pt x="777726" y="1624161"/>
                </a:lnTo>
                <a:lnTo>
                  <a:pt x="722957" y="1695598"/>
                </a:lnTo>
                <a:lnTo>
                  <a:pt x="600843" y="1750466"/>
                </a:lnTo>
                <a:lnTo>
                  <a:pt x="522833" y="1872480"/>
                </a:lnTo>
                <a:lnTo>
                  <a:pt x="413866" y="1964208"/>
                </a:lnTo>
                <a:lnTo>
                  <a:pt x="395386" y="2053554"/>
                </a:lnTo>
                <a:lnTo>
                  <a:pt x="326330" y="2199381"/>
                </a:lnTo>
                <a:lnTo>
                  <a:pt x="205019" y="2259407"/>
                </a:lnTo>
                <a:close/>
              </a:path>
            </a:pathLst>
          </a:custGeom>
          <a:solidFill>
            <a:srgbClr val="FF0000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8" name="任意多边形 23">
            <a:extLst>
              <a:ext uri="{FF2B5EF4-FFF2-40B4-BE49-F238E27FC236}">
                <a16:creationId xmlns:a16="http://schemas.microsoft.com/office/drawing/2014/main" id="{1E58ED32-765D-C159-917B-5051964392A3}"/>
              </a:ext>
            </a:extLst>
          </p:cNvPr>
          <p:cNvSpPr>
            <a:spLocks/>
          </p:cNvSpPr>
          <p:nvPr/>
        </p:nvSpPr>
        <p:spPr bwMode="auto">
          <a:xfrm>
            <a:off x="9099136" y="2399751"/>
            <a:ext cx="628461" cy="539861"/>
          </a:xfrm>
          <a:custGeom>
            <a:avLst/>
            <a:gdLst>
              <a:gd name="T0" fmla="*/ 0 w 2596895"/>
              <a:gd name="T1" fmla="*/ 30 h 2200750"/>
              <a:gd name="T2" fmla="*/ 1 w 2596895"/>
              <a:gd name="T3" fmla="*/ 27 h 2200750"/>
              <a:gd name="T4" fmla="*/ 3 w 2596895"/>
              <a:gd name="T5" fmla="*/ 26 h 2200750"/>
              <a:gd name="T6" fmla="*/ 4 w 2596895"/>
              <a:gd name="T7" fmla="*/ 21 h 2200750"/>
              <a:gd name="T8" fmla="*/ 4 w 2596895"/>
              <a:gd name="T9" fmla="*/ 18 h 2200750"/>
              <a:gd name="T10" fmla="*/ 10 w 2596895"/>
              <a:gd name="T11" fmla="*/ 14 h 2200750"/>
              <a:gd name="T12" fmla="*/ 15 w 2596895"/>
              <a:gd name="T13" fmla="*/ 13 h 2200750"/>
              <a:gd name="T14" fmla="*/ 18 w 2596895"/>
              <a:gd name="T15" fmla="*/ 14 h 2200750"/>
              <a:gd name="T16" fmla="*/ 24 w 2596895"/>
              <a:gd name="T17" fmla="*/ 13 h 2200750"/>
              <a:gd name="T18" fmla="*/ 29 w 2596895"/>
              <a:gd name="T19" fmla="*/ 10 h 2200750"/>
              <a:gd name="T20" fmla="*/ 33 w 2596895"/>
              <a:gd name="T21" fmla="*/ 9 h 2200750"/>
              <a:gd name="T22" fmla="*/ 38 w 2596895"/>
              <a:gd name="T23" fmla="*/ 9 h 2200750"/>
              <a:gd name="T24" fmla="*/ 40 w 2596895"/>
              <a:gd name="T25" fmla="*/ 8 h 2200750"/>
              <a:gd name="T26" fmla="*/ 41 w 2596895"/>
              <a:gd name="T27" fmla="*/ 5 h 2200750"/>
              <a:gd name="T28" fmla="*/ 44 w 2596895"/>
              <a:gd name="T29" fmla="*/ 0 h 2200750"/>
              <a:gd name="T30" fmla="*/ 45 w 2596895"/>
              <a:gd name="T31" fmla="*/ 2 h 2200750"/>
              <a:gd name="T32" fmla="*/ 48 w 2596895"/>
              <a:gd name="T33" fmla="*/ 4 h 2200750"/>
              <a:gd name="T34" fmla="*/ 49 w 2596895"/>
              <a:gd name="T35" fmla="*/ 5 h 2200750"/>
              <a:gd name="T36" fmla="*/ 50 w 2596895"/>
              <a:gd name="T37" fmla="*/ 8 h 2200750"/>
              <a:gd name="T38" fmla="*/ 50 w 2596895"/>
              <a:gd name="T39" fmla="*/ 12 h 2200750"/>
              <a:gd name="T40" fmla="*/ 50 w 2596895"/>
              <a:gd name="T41" fmla="*/ 15 h 2200750"/>
              <a:gd name="T42" fmla="*/ 52 w 2596895"/>
              <a:gd name="T43" fmla="*/ 19 h 2200750"/>
              <a:gd name="T44" fmla="*/ 53 w 2596895"/>
              <a:gd name="T45" fmla="*/ 21 h 2200750"/>
              <a:gd name="T46" fmla="*/ 57 w 2596895"/>
              <a:gd name="T47" fmla="*/ 23 h 2200750"/>
              <a:gd name="T48" fmla="*/ 63 w 2596895"/>
              <a:gd name="T49" fmla="*/ 26 h 2200750"/>
              <a:gd name="T50" fmla="*/ 65 w 2596895"/>
              <a:gd name="T51" fmla="*/ 29 h 2200750"/>
              <a:gd name="T52" fmla="*/ 65 w 2596895"/>
              <a:gd name="T53" fmla="*/ 33 h 2200750"/>
              <a:gd name="T54" fmla="*/ 64 w 2596895"/>
              <a:gd name="T55" fmla="*/ 36 h 2200750"/>
              <a:gd name="T56" fmla="*/ 63 w 2596895"/>
              <a:gd name="T57" fmla="*/ 39 h 2200750"/>
              <a:gd name="T58" fmla="*/ 58 w 2596895"/>
              <a:gd name="T59" fmla="*/ 41 h 2200750"/>
              <a:gd name="T60" fmla="*/ 52 w 2596895"/>
              <a:gd name="T61" fmla="*/ 45 h 2200750"/>
              <a:gd name="T62" fmla="*/ 49 w 2596895"/>
              <a:gd name="T63" fmla="*/ 49 h 2200750"/>
              <a:gd name="T64" fmla="*/ 46 w 2596895"/>
              <a:gd name="T65" fmla="*/ 56 h 2200750"/>
              <a:gd name="T66" fmla="*/ 45 w 2596895"/>
              <a:gd name="T67" fmla="*/ 53 h 2200750"/>
              <a:gd name="T68" fmla="*/ 46 w 2596895"/>
              <a:gd name="T69" fmla="*/ 49 h 2200750"/>
              <a:gd name="T70" fmla="*/ 47 w 2596895"/>
              <a:gd name="T71" fmla="*/ 46 h 2200750"/>
              <a:gd name="T72" fmla="*/ 46 w 2596895"/>
              <a:gd name="T73" fmla="*/ 42 h 2200750"/>
              <a:gd name="T74" fmla="*/ 41 w 2596895"/>
              <a:gd name="T75" fmla="*/ 41 h 2200750"/>
              <a:gd name="T76" fmla="*/ 39 w 2596895"/>
              <a:gd name="T77" fmla="*/ 41 h 2200750"/>
              <a:gd name="T78" fmla="*/ 37 w 2596895"/>
              <a:gd name="T79" fmla="*/ 41 h 2200750"/>
              <a:gd name="T80" fmla="*/ 34 w 2596895"/>
              <a:gd name="T81" fmla="*/ 42 h 2200750"/>
              <a:gd name="T82" fmla="*/ 30 w 2596895"/>
              <a:gd name="T83" fmla="*/ 40 h 2200750"/>
              <a:gd name="T84" fmla="*/ 27 w 2596895"/>
              <a:gd name="T85" fmla="*/ 41 h 2200750"/>
              <a:gd name="T86" fmla="*/ 23 w 2596895"/>
              <a:gd name="T87" fmla="*/ 41 h 2200750"/>
              <a:gd name="T88" fmla="*/ 18 w 2596895"/>
              <a:gd name="T89" fmla="*/ 41 h 2200750"/>
              <a:gd name="T90" fmla="*/ 15 w 2596895"/>
              <a:gd name="T91" fmla="*/ 38 h 2200750"/>
              <a:gd name="T92" fmla="*/ 11 w 2596895"/>
              <a:gd name="T93" fmla="*/ 35 h 2200750"/>
              <a:gd name="T94" fmla="*/ 9 w 2596895"/>
              <a:gd name="T95" fmla="*/ 35 h 2200750"/>
              <a:gd name="T96" fmla="*/ 6 w 2596895"/>
              <a:gd name="T97" fmla="*/ 36 h 2200750"/>
              <a:gd name="T98" fmla="*/ 2 w 2596895"/>
              <a:gd name="T99" fmla="*/ 36 h 2200750"/>
              <a:gd name="T100" fmla="*/ 0 w 2596895"/>
              <a:gd name="T101" fmla="*/ 32 h 2200750"/>
              <a:gd name="T102" fmla="*/ 0 w 2596895"/>
              <a:gd name="T103" fmla="*/ 30 h 220075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2596895"/>
              <a:gd name="T157" fmla="*/ 0 h 2200750"/>
              <a:gd name="T158" fmla="*/ 2596895 w 2596895"/>
              <a:gd name="T159" fmla="*/ 2200750 h 2200750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2596895" h="2200750">
                <a:moveTo>
                  <a:pt x="0" y="1184808"/>
                </a:moveTo>
                <a:lnTo>
                  <a:pt x="56449" y="1075042"/>
                </a:lnTo>
                <a:lnTo>
                  <a:pt x="130267" y="1011889"/>
                </a:lnTo>
                <a:lnTo>
                  <a:pt x="143984" y="822530"/>
                </a:lnTo>
                <a:lnTo>
                  <a:pt x="173800" y="695184"/>
                </a:lnTo>
                <a:lnTo>
                  <a:pt x="397067" y="550398"/>
                </a:lnTo>
                <a:lnTo>
                  <a:pt x="585284" y="498580"/>
                </a:lnTo>
                <a:lnTo>
                  <a:pt x="729971" y="534870"/>
                </a:lnTo>
                <a:lnTo>
                  <a:pt x="966384" y="494959"/>
                </a:lnTo>
                <a:lnTo>
                  <a:pt x="1137363" y="406852"/>
                </a:lnTo>
                <a:lnTo>
                  <a:pt x="1313575" y="340749"/>
                </a:lnTo>
                <a:lnTo>
                  <a:pt x="1502934" y="343130"/>
                </a:lnTo>
                <a:lnTo>
                  <a:pt x="1577894" y="301408"/>
                </a:lnTo>
                <a:lnTo>
                  <a:pt x="1630800" y="201124"/>
                </a:lnTo>
                <a:lnTo>
                  <a:pt x="1763171" y="0"/>
                </a:lnTo>
                <a:lnTo>
                  <a:pt x="1804786" y="73668"/>
                </a:lnTo>
                <a:lnTo>
                  <a:pt x="1908038" y="143012"/>
                </a:lnTo>
                <a:lnTo>
                  <a:pt x="1965570" y="185304"/>
                </a:lnTo>
                <a:lnTo>
                  <a:pt x="1996050" y="319036"/>
                </a:lnTo>
                <a:lnTo>
                  <a:pt x="1996050" y="463816"/>
                </a:lnTo>
                <a:lnTo>
                  <a:pt x="2003670" y="605168"/>
                </a:lnTo>
                <a:lnTo>
                  <a:pt x="2074089" y="750218"/>
                </a:lnTo>
                <a:lnTo>
                  <a:pt x="2109210" y="825482"/>
                </a:lnTo>
                <a:lnTo>
                  <a:pt x="2253325" y="907684"/>
                </a:lnTo>
                <a:lnTo>
                  <a:pt x="2484877" y="1017892"/>
                </a:lnTo>
                <a:lnTo>
                  <a:pt x="2578415" y="1145909"/>
                </a:lnTo>
                <a:lnTo>
                  <a:pt x="2596895" y="1301930"/>
                </a:lnTo>
                <a:lnTo>
                  <a:pt x="2561176" y="1429947"/>
                </a:lnTo>
                <a:lnTo>
                  <a:pt x="2500811" y="1525124"/>
                </a:lnTo>
                <a:lnTo>
                  <a:pt x="2310476" y="1640167"/>
                </a:lnTo>
                <a:lnTo>
                  <a:pt x="2071111" y="1781330"/>
                </a:lnTo>
                <a:lnTo>
                  <a:pt x="1946616" y="1942115"/>
                </a:lnTo>
                <a:lnTo>
                  <a:pt x="1829411" y="2200750"/>
                </a:lnTo>
                <a:lnTo>
                  <a:pt x="1792975" y="2087941"/>
                </a:lnTo>
                <a:lnTo>
                  <a:pt x="1840600" y="1933160"/>
                </a:lnTo>
                <a:lnTo>
                  <a:pt x="1850126" y="1803332"/>
                </a:lnTo>
                <a:lnTo>
                  <a:pt x="1827750" y="1654386"/>
                </a:lnTo>
                <a:lnTo>
                  <a:pt x="1632192" y="1609210"/>
                </a:lnTo>
                <a:lnTo>
                  <a:pt x="1565016" y="1613037"/>
                </a:lnTo>
                <a:lnTo>
                  <a:pt x="1480362" y="1637786"/>
                </a:lnTo>
                <a:lnTo>
                  <a:pt x="1357678" y="1675885"/>
                </a:lnTo>
                <a:lnTo>
                  <a:pt x="1196224" y="1583017"/>
                </a:lnTo>
                <a:lnTo>
                  <a:pt x="1066396" y="1619306"/>
                </a:lnTo>
                <a:lnTo>
                  <a:pt x="897898" y="1609211"/>
                </a:lnTo>
                <a:lnTo>
                  <a:pt x="696632" y="1607972"/>
                </a:lnTo>
                <a:lnTo>
                  <a:pt x="588236" y="1506148"/>
                </a:lnTo>
                <a:lnTo>
                  <a:pt x="448883" y="1379941"/>
                </a:lnTo>
                <a:lnTo>
                  <a:pt x="356585" y="1396611"/>
                </a:lnTo>
                <a:lnTo>
                  <a:pt x="223806" y="1419182"/>
                </a:lnTo>
                <a:lnTo>
                  <a:pt x="87404" y="1412039"/>
                </a:lnTo>
                <a:lnTo>
                  <a:pt x="2250" y="1285833"/>
                </a:lnTo>
                <a:lnTo>
                  <a:pt x="0" y="1184808"/>
                </a:lnTo>
                <a:close/>
              </a:path>
            </a:pathLst>
          </a:custGeom>
          <a:solidFill>
            <a:srgbClr val="FF0000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29" name="任意多边形 24">
            <a:extLst>
              <a:ext uri="{FF2B5EF4-FFF2-40B4-BE49-F238E27FC236}">
                <a16:creationId xmlns:a16="http://schemas.microsoft.com/office/drawing/2014/main" id="{3D70699B-711A-39C8-6330-0F406CDA19F5}"/>
              </a:ext>
            </a:extLst>
          </p:cNvPr>
          <p:cNvSpPr>
            <a:spLocks/>
          </p:cNvSpPr>
          <p:nvPr/>
        </p:nvSpPr>
        <p:spPr bwMode="auto">
          <a:xfrm>
            <a:off x="8343831" y="2044375"/>
            <a:ext cx="568882" cy="1301103"/>
          </a:xfrm>
          <a:custGeom>
            <a:avLst/>
            <a:gdLst>
              <a:gd name="T0" fmla="*/ 987127 w 2352082"/>
              <a:gd name="T1" fmla="*/ 1111299 h 5320826"/>
              <a:gd name="T2" fmla="*/ 1247353 w 2352082"/>
              <a:gd name="T3" fmla="*/ 1131490 h 5320826"/>
              <a:gd name="T4" fmla="*/ 1141439 w 2352082"/>
              <a:gd name="T5" fmla="*/ 1440481 h 5320826"/>
              <a:gd name="T6" fmla="*/ 1070572 w 2352082"/>
              <a:gd name="T7" fmla="*/ 1688131 h 5320826"/>
              <a:gd name="T8" fmla="*/ 881213 w 2352082"/>
              <a:gd name="T9" fmla="*/ 1753665 h 5320826"/>
              <a:gd name="T10" fmla="*/ 615654 w 2352082"/>
              <a:gd name="T11" fmla="*/ 1929307 h 5320826"/>
              <a:gd name="T12" fmla="*/ 416770 w 2352082"/>
              <a:gd name="T13" fmla="*/ 2150292 h 5320826"/>
              <a:gd name="T14" fmla="*/ 321520 w 2352082"/>
              <a:gd name="T15" fmla="*/ 2436042 h 5320826"/>
              <a:gd name="T16" fmla="*/ 123777 w 2352082"/>
              <a:gd name="T17" fmla="*/ 2704280 h 5320826"/>
              <a:gd name="T18" fmla="*/ 8336 w 2352082"/>
              <a:gd name="T19" fmla="*/ 3055564 h 5320826"/>
              <a:gd name="T20" fmla="*/ 38052 w 2352082"/>
              <a:gd name="T21" fmla="*/ 3430090 h 5320826"/>
              <a:gd name="T22" fmla="*/ 141685 w 2352082"/>
              <a:gd name="T23" fmla="*/ 3668215 h 5320826"/>
              <a:gd name="T24" fmla="*/ 393526 w 2352082"/>
              <a:gd name="T25" fmla="*/ 3815282 h 5320826"/>
              <a:gd name="T26" fmla="*/ 528835 w 2352082"/>
              <a:gd name="T27" fmla="*/ 4149749 h 5320826"/>
              <a:gd name="T28" fmla="*/ 720427 w 2352082"/>
              <a:gd name="T29" fmla="*/ 4432894 h 5320826"/>
              <a:gd name="T30" fmla="*/ 984845 w 2352082"/>
              <a:gd name="T31" fmla="*/ 4457277 h 5320826"/>
              <a:gd name="T32" fmla="*/ 1302221 w 2352082"/>
              <a:gd name="T33" fmla="*/ 4412703 h 5320826"/>
              <a:gd name="T34" fmla="*/ 1539205 w 2352082"/>
              <a:gd name="T35" fmla="*/ 4621112 h 5320826"/>
              <a:gd name="T36" fmla="*/ 1714847 w 2352082"/>
              <a:gd name="T37" fmla="*/ 4806279 h 5320826"/>
              <a:gd name="T38" fmla="*/ 1864965 w 2352082"/>
              <a:gd name="T39" fmla="*/ 5065364 h 5320826"/>
              <a:gd name="T40" fmla="*/ 2140049 w 2352082"/>
              <a:gd name="T41" fmla="*/ 5236814 h 5320826"/>
              <a:gd name="T42" fmla="*/ 2352082 w 2352082"/>
              <a:gd name="T43" fmla="*/ 5185098 h 5320826"/>
              <a:gd name="T44" fmla="*/ 2297312 w 2352082"/>
              <a:gd name="T45" fmla="*/ 4948684 h 5320826"/>
              <a:gd name="T46" fmla="*/ 2134717 w 2352082"/>
              <a:gd name="T47" fmla="*/ 4609207 h 5320826"/>
              <a:gd name="T48" fmla="*/ 2003749 w 2352082"/>
              <a:gd name="T49" fmla="*/ 4244777 h 5320826"/>
              <a:gd name="T50" fmla="*/ 2051374 w 2352082"/>
              <a:gd name="T51" fmla="*/ 3987502 h 5320826"/>
              <a:gd name="T52" fmla="*/ 1909069 w 2352082"/>
              <a:gd name="T53" fmla="*/ 3530104 h 5320826"/>
              <a:gd name="T54" fmla="*/ 1894357 w 2352082"/>
              <a:gd name="T55" fmla="*/ 3266507 h 5320826"/>
              <a:gd name="T56" fmla="*/ 1793529 w 2352082"/>
              <a:gd name="T57" fmla="*/ 2832869 h 5320826"/>
              <a:gd name="T58" fmla="*/ 1771428 w 2352082"/>
              <a:gd name="T59" fmla="*/ 2644651 h 5320826"/>
              <a:gd name="T60" fmla="*/ 1596800 w 2352082"/>
              <a:gd name="T61" fmla="*/ 2569368 h 5320826"/>
              <a:gd name="T62" fmla="*/ 1905447 w 2352082"/>
              <a:gd name="T63" fmla="*/ 2259930 h 5320826"/>
              <a:gd name="T64" fmla="*/ 1912021 w 2352082"/>
              <a:gd name="T65" fmla="*/ 2137246 h 5320826"/>
              <a:gd name="T66" fmla="*/ 1760239 w 2352082"/>
              <a:gd name="T67" fmla="*/ 2047924 h 5320826"/>
              <a:gd name="T68" fmla="*/ 1602359 w 2352082"/>
              <a:gd name="T69" fmla="*/ 1932359 h 5320826"/>
              <a:gd name="T70" fmla="*/ 1581572 w 2352082"/>
              <a:gd name="T71" fmla="*/ 1698724 h 5320826"/>
              <a:gd name="T72" fmla="*/ 1758381 w 2352082"/>
              <a:gd name="T73" fmla="*/ 1421433 h 5320826"/>
              <a:gd name="T74" fmla="*/ 1794100 w 2352082"/>
              <a:gd name="T75" fmla="*/ 1215975 h 5320826"/>
              <a:gd name="T76" fmla="*/ 1806006 w 2352082"/>
              <a:gd name="T77" fmla="*/ 1114723 h 5320826"/>
              <a:gd name="T78" fmla="*/ 1904877 w 2352082"/>
              <a:gd name="T79" fmla="*/ 889644 h 5320826"/>
              <a:gd name="T80" fmla="*/ 2044800 w 2352082"/>
              <a:gd name="T81" fmla="*/ 786010 h 5320826"/>
              <a:gd name="T82" fmla="*/ 1986085 w 2352082"/>
              <a:gd name="T83" fmla="*/ 535483 h 5320826"/>
              <a:gd name="T84" fmla="*/ 1805435 w 2352082"/>
              <a:gd name="T85" fmla="*/ 493588 h 5320826"/>
              <a:gd name="T86" fmla="*/ 1739901 w 2352082"/>
              <a:gd name="T87" fmla="*/ 323849 h 5320826"/>
              <a:gd name="T88" fmla="*/ 1593405 w 2352082"/>
              <a:gd name="T89" fmla="*/ 0 h 5320826"/>
              <a:gd name="T90" fmla="*/ 1206303 w 2352082"/>
              <a:gd name="T91" fmla="*/ 263747 h 5320826"/>
              <a:gd name="T92" fmla="*/ 1087810 w 2352082"/>
              <a:gd name="T93" fmla="*/ 507876 h 5320826"/>
              <a:gd name="T94" fmla="*/ 893119 w 2352082"/>
              <a:gd name="T95" fmla="*/ 819348 h 5320826"/>
              <a:gd name="T96" fmla="*/ 0 w 2352082"/>
              <a:gd name="T97" fmla="*/ 0 h 5320826"/>
              <a:gd name="T98" fmla="*/ 2352082 w 2352082"/>
              <a:gd name="T99" fmla="*/ 5320826 h 5320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T96" t="T97" r="T98" b="T99"/>
            <a:pathLst>
              <a:path w="2352082" h="5320826">
                <a:moveTo>
                  <a:pt x="853850" y="1097705"/>
                </a:moveTo>
                <a:lnTo>
                  <a:pt x="987127" y="1111299"/>
                </a:lnTo>
                <a:lnTo>
                  <a:pt x="1119336" y="1126157"/>
                </a:lnTo>
                <a:lnTo>
                  <a:pt x="1247353" y="1131490"/>
                </a:lnTo>
                <a:lnTo>
                  <a:pt x="1170012" y="1292274"/>
                </a:lnTo>
                <a:cubicBezTo>
                  <a:pt x="1157048" y="1337311"/>
                  <a:pt x="1140550" y="1391967"/>
                  <a:pt x="1141439" y="1440481"/>
                </a:cubicBezTo>
                <a:lnTo>
                  <a:pt x="1175347" y="1583356"/>
                </a:lnTo>
                <a:lnTo>
                  <a:pt x="1070572" y="1688131"/>
                </a:lnTo>
                <a:lnTo>
                  <a:pt x="971130" y="1682798"/>
                </a:lnTo>
                <a:lnTo>
                  <a:pt x="881213" y="1753665"/>
                </a:lnTo>
                <a:lnTo>
                  <a:pt x="762721" y="1848915"/>
                </a:lnTo>
                <a:lnTo>
                  <a:pt x="615654" y="1929307"/>
                </a:lnTo>
                <a:lnTo>
                  <a:pt x="492970" y="2046658"/>
                </a:lnTo>
                <a:lnTo>
                  <a:pt x="416770" y="2150292"/>
                </a:lnTo>
                <a:lnTo>
                  <a:pt x="375295" y="2349473"/>
                </a:lnTo>
                <a:lnTo>
                  <a:pt x="321520" y="2436042"/>
                </a:lnTo>
                <a:lnTo>
                  <a:pt x="253330" y="2556668"/>
                </a:lnTo>
                <a:lnTo>
                  <a:pt x="123777" y="2704280"/>
                </a:lnTo>
                <a:lnTo>
                  <a:pt x="0" y="2859657"/>
                </a:lnTo>
                <a:lnTo>
                  <a:pt x="8336" y="3055564"/>
                </a:lnTo>
                <a:lnTo>
                  <a:pt x="23194" y="3250256"/>
                </a:lnTo>
                <a:lnTo>
                  <a:pt x="38052" y="3430090"/>
                </a:lnTo>
                <a:lnTo>
                  <a:pt x="123776" y="3544390"/>
                </a:lnTo>
                <a:lnTo>
                  <a:pt x="141685" y="3668215"/>
                </a:lnTo>
                <a:lnTo>
                  <a:pt x="261042" y="3684860"/>
                </a:lnTo>
                <a:lnTo>
                  <a:pt x="393526" y="3815282"/>
                </a:lnTo>
                <a:lnTo>
                  <a:pt x="460201" y="4014166"/>
                </a:lnTo>
                <a:lnTo>
                  <a:pt x="528835" y="4149749"/>
                </a:lnTo>
                <a:lnTo>
                  <a:pt x="645368" y="4313633"/>
                </a:lnTo>
                <a:lnTo>
                  <a:pt x="720427" y="4432894"/>
                </a:lnTo>
                <a:lnTo>
                  <a:pt x="843111" y="4480519"/>
                </a:lnTo>
                <a:lnTo>
                  <a:pt x="984845" y="4457277"/>
                </a:lnTo>
                <a:lnTo>
                  <a:pt x="1164679" y="4394794"/>
                </a:lnTo>
                <a:lnTo>
                  <a:pt x="1302221" y="4412703"/>
                </a:lnTo>
                <a:lnTo>
                  <a:pt x="1420713" y="4546053"/>
                </a:lnTo>
                <a:lnTo>
                  <a:pt x="1539205" y="4621112"/>
                </a:lnTo>
                <a:lnTo>
                  <a:pt x="1619597" y="4735412"/>
                </a:lnTo>
                <a:lnTo>
                  <a:pt x="1714847" y="4806279"/>
                </a:lnTo>
                <a:lnTo>
                  <a:pt x="1770856" y="4961730"/>
                </a:lnTo>
                <a:lnTo>
                  <a:pt x="1864965" y="5065364"/>
                </a:lnTo>
                <a:lnTo>
                  <a:pt x="2006699" y="5183856"/>
                </a:lnTo>
                <a:lnTo>
                  <a:pt x="2140049" y="5236814"/>
                </a:lnTo>
                <a:lnTo>
                  <a:pt x="2260451" y="5320826"/>
                </a:lnTo>
                <a:lnTo>
                  <a:pt x="2352082" y="5185098"/>
                </a:lnTo>
                <a:lnTo>
                  <a:pt x="2337222" y="5057081"/>
                </a:lnTo>
                <a:lnTo>
                  <a:pt x="2297312" y="4948684"/>
                </a:lnTo>
                <a:lnTo>
                  <a:pt x="2137768" y="4731891"/>
                </a:lnTo>
                <a:lnTo>
                  <a:pt x="2134717" y="4609207"/>
                </a:lnTo>
                <a:lnTo>
                  <a:pt x="2041849" y="4431754"/>
                </a:lnTo>
                <a:lnTo>
                  <a:pt x="2003749" y="4244777"/>
                </a:lnTo>
                <a:lnTo>
                  <a:pt x="2027561" y="4139332"/>
                </a:lnTo>
                <a:lnTo>
                  <a:pt x="2051374" y="3987502"/>
                </a:lnTo>
                <a:cubicBezTo>
                  <a:pt x="2050770" y="3939464"/>
                  <a:pt x="2050167" y="3891425"/>
                  <a:pt x="2049563" y="3843387"/>
                </a:cubicBezTo>
                <a:lnTo>
                  <a:pt x="1909069" y="3530104"/>
                </a:lnTo>
                <a:lnTo>
                  <a:pt x="1886644" y="3409007"/>
                </a:lnTo>
                <a:lnTo>
                  <a:pt x="1894357" y="3266507"/>
                </a:lnTo>
                <a:lnTo>
                  <a:pt x="1826866" y="2951931"/>
                </a:lnTo>
                <a:lnTo>
                  <a:pt x="1793529" y="2832869"/>
                </a:lnTo>
                <a:lnTo>
                  <a:pt x="1819297" y="2716041"/>
                </a:lnTo>
                <a:lnTo>
                  <a:pt x="1771428" y="2644651"/>
                </a:lnTo>
                <a:lnTo>
                  <a:pt x="1679799" y="2599977"/>
                </a:lnTo>
                <a:lnTo>
                  <a:pt x="1596800" y="2569368"/>
                </a:lnTo>
                <a:lnTo>
                  <a:pt x="1687513" y="2463006"/>
                </a:lnTo>
                <a:lnTo>
                  <a:pt x="1905447" y="2259930"/>
                </a:lnTo>
                <a:lnTo>
                  <a:pt x="1946500" y="2160587"/>
                </a:lnTo>
                <a:lnTo>
                  <a:pt x="1912021" y="2137246"/>
                </a:lnTo>
                <a:lnTo>
                  <a:pt x="1836392" y="2054473"/>
                </a:lnTo>
                <a:lnTo>
                  <a:pt x="1760239" y="2047924"/>
                </a:lnTo>
                <a:lnTo>
                  <a:pt x="1639889" y="2018085"/>
                </a:lnTo>
                <a:lnTo>
                  <a:pt x="1602359" y="1932359"/>
                </a:lnTo>
                <a:lnTo>
                  <a:pt x="1597596" y="1792436"/>
                </a:lnTo>
                <a:lnTo>
                  <a:pt x="1581572" y="1698724"/>
                </a:lnTo>
                <a:lnTo>
                  <a:pt x="1673226" y="1480393"/>
                </a:lnTo>
                <a:lnTo>
                  <a:pt x="1758381" y="1421433"/>
                </a:lnTo>
                <a:lnTo>
                  <a:pt x="1839913" y="1329134"/>
                </a:lnTo>
                <a:lnTo>
                  <a:pt x="1794100" y="1215975"/>
                </a:lnTo>
                <a:lnTo>
                  <a:pt x="1729235" y="1161999"/>
                </a:lnTo>
                <a:lnTo>
                  <a:pt x="1806006" y="1114723"/>
                </a:lnTo>
                <a:lnTo>
                  <a:pt x="1893786" y="990130"/>
                </a:lnTo>
                <a:lnTo>
                  <a:pt x="1904877" y="889644"/>
                </a:lnTo>
                <a:lnTo>
                  <a:pt x="1982888" y="852115"/>
                </a:lnTo>
                <a:lnTo>
                  <a:pt x="2044800" y="786010"/>
                </a:lnTo>
                <a:lnTo>
                  <a:pt x="2060229" y="683617"/>
                </a:lnTo>
                <a:lnTo>
                  <a:pt x="1986085" y="535483"/>
                </a:lnTo>
                <a:lnTo>
                  <a:pt x="1928664" y="474190"/>
                </a:lnTo>
                <a:lnTo>
                  <a:pt x="1805435" y="493588"/>
                </a:lnTo>
                <a:lnTo>
                  <a:pt x="1722091" y="416148"/>
                </a:lnTo>
                <a:lnTo>
                  <a:pt x="1739901" y="323849"/>
                </a:lnTo>
                <a:lnTo>
                  <a:pt x="1675607" y="38099"/>
                </a:lnTo>
                <a:lnTo>
                  <a:pt x="1593405" y="0"/>
                </a:lnTo>
                <a:lnTo>
                  <a:pt x="1237776" y="18479"/>
                </a:lnTo>
                <a:lnTo>
                  <a:pt x="1206303" y="263747"/>
                </a:lnTo>
                <a:lnTo>
                  <a:pt x="1112863" y="372715"/>
                </a:lnTo>
                <a:lnTo>
                  <a:pt x="1087810" y="507876"/>
                </a:lnTo>
                <a:lnTo>
                  <a:pt x="962175" y="596652"/>
                </a:lnTo>
                <a:lnTo>
                  <a:pt x="893119" y="819348"/>
                </a:lnTo>
                <a:lnTo>
                  <a:pt x="853850" y="1097705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C" sz="1200" b="1" kern="0" noProof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30" name="任意多边形 25">
            <a:extLst>
              <a:ext uri="{FF2B5EF4-FFF2-40B4-BE49-F238E27FC236}">
                <a16:creationId xmlns:a16="http://schemas.microsoft.com/office/drawing/2014/main" id="{CF55BEF9-4EB7-91C4-74CE-ECA346DDC751}"/>
              </a:ext>
            </a:extLst>
          </p:cNvPr>
          <p:cNvSpPr>
            <a:spLocks/>
          </p:cNvSpPr>
          <p:nvPr/>
        </p:nvSpPr>
        <p:spPr bwMode="auto">
          <a:xfrm>
            <a:off x="7755730" y="2302654"/>
            <a:ext cx="1178123" cy="1778821"/>
          </a:xfrm>
          <a:custGeom>
            <a:avLst/>
            <a:gdLst>
              <a:gd name="T0" fmla="*/ 3546771 w 4865812"/>
              <a:gd name="T1" fmla="*/ 71537 h 7268243"/>
              <a:gd name="T2" fmla="*/ 3568874 w 4865812"/>
              <a:gd name="T3" fmla="*/ 385861 h 7268243"/>
              <a:gd name="T4" fmla="*/ 3398565 w 4865812"/>
              <a:gd name="T5" fmla="*/ 628178 h 7268243"/>
              <a:gd name="T6" fmla="*/ 3043089 w 4865812"/>
              <a:gd name="T7" fmla="*/ 874687 h 7268243"/>
              <a:gd name="T8" fmla="*/ 2802730 w 4865812"/>
              <a:gd name="T9" fmla="*/ 1294853 h 7268243"/>
              <a:gd name="T10" fmla="*/ 2551212 w 4865812"/>
              <a:gd name="T11" fmla="*/ 1649660 h 7268243"/>
              <a:gd name="T12" fmla="*/ 2450629 w 4865812"/>
              <a:gd name="T13" fmla="*/ 2195636 h 7268243"/>
              <a:gd name="T14" fmla="*/ 2569120 w 4865812"/>
              <a:gd name="T15" fmla="*/ 2613595 h 7268243"/>
              <a:gd name="T16" fmla="*/ 2887636 w 4865812"/>
              <a:gd name="T17" fmla="*/ 2959546 h 7268243"/>
              <a:gd name="T18" fmla="*/ 3147862 w 4865812"/>
              <a:gd name="T19" fmla="*/ 3378274 h 7268243"/>
              <a:gd name="T20" fmla="*/ 3592114 w 4865812"/>
              <a:gd name="T21" fmla="*/ 3340174 h 7268243"/>
              <a:gd name="T22" fmla="*/ 3966640 w 4865812"/>
              <a:gd name="T23" fmla="*/ 3566492 h 7268243"/>
              <a:gd name="T24" fmla="*/ 4198291 w 4865812"/>
              <a:gd name="T25" fmla="*/ 3907110 h 7268243"/>
              <a:gd name="T26" fmla="*/ 4567484 w 4865812"/>
              <a:gd name="T27" fmla="*/ 4182194 h 7268243"/>
              <a:gd name="T28" fmla="*/ 4865812 w 4865812"/>
              <a:gd name="T29" fmla="*/ 4378795 h 7268243"/>
              <a:gd name="T30" fmla="*/ 3963219 w 4865812"/>
              <a:gd name="T31" fmla="*/ 5005163 h 7268243"/>
              <a:gd name="T32" fmla="*/ 3715569 w 4865812"/>
              <a:gd name="T33" fmla="*/ 5436839 h 7268243"/>
              <a:gd name="T34" fmla="*/ 4048918 w 4865812"/>
              <a:gd name="T35" fmla="*/ 5460155 h 7268243"/>
              <a:gd name="T36" fmla="*/ 3599359 w 4865812"/>
              <a:gd name="T37" fmla="*/ 5799558 h 7268243"/>
              <a:gd name="T38" fmla="*/ 3199681 w 4865812"/>
              <a:gd name="T39" fmla="*/ 6420221 h 7268243"/>
              <a:gd name="T40" fmla="*/ 2963838 w 4865812"/>
              <a:gd name="T41" fmla="*/ 6977632 h 7268243"/>
              <a:gd name="T42" fmla="*/ 2699420 w 4865812"/>
              <a:gd name="T43" fmla="*/ 7191374 h 7268243"/>
              <a:gd name="T44" fmla="*/ 2338239 w 4865812"/>
              <a:gd name="T45" fmla="*/ 7224489 h 7268243"/>
              <a:gd name="T46" fmla="*/ 2526060 w 4865812"/>
              <a:gd name="T47" fmla="*/ 6458321 h 7268243"/>
              <a:gd name="T48" fmla="*/ 2819053 w 4865812"/>
              <a:gd name="T49" fmla="*/ 5746600 h 7268243"/>
              <a:gd name="T50" fmla="*/ 2700561 w 4865812"/>
              <a:gd name="T51" fmla="*/ 5379689 h 7268243"/>
              <a:gd name="T52" fmla="*/ 2515394 w 4865812"/>
              <a:gd name="T53" fmla="*/ 4767038 h 7268243"/>
              <a:gd name="T54" fmla="*/ 2454052 w 4865812"/>
              <a:gd name="T55" fmla="*/ 4244304 h 7268243"/>
              <a:gd name="T56" fmla="*/ 2638078 w 4865812"/>
              <a:gd name="T57" fmla="*/ 3909019 h 7268243"/>
              <a:gd name="T58" fmla="*/ 2590453 w 4865812"/>
              <a:gd name="T59" fmla="*/ 3856061 h 7268243"/>
              <a:gd name="T60" fmla="*/ 2350418 w 4865812"/>
              <a:gd name="T61" fmla="*/ 4159720 h 7268243"/>
              <a:gd name="T62" fmla="*/ 2430810 w 4865812"/>
              <a:gd name="T63" fmla="*/ 4832572 h 7268243"/>
              <a:gd name="T64" fmla="*/ 2336701 w 4865812"/>
              <a:gd name="T65" fmla="*/ 5559920 h 7268243"/>
              <a:gd name="T66" fmla="*/ 1905025 w 4865812"/>
              <a:gd name="T67" fmla="*/ 5710038 h 7268243"/>
              <a:gd name="T68" fmla="*/ 1862733 w 4865812"/>
              <a:gd name="T69" fmla="*/ 5534768 h 7268243"/>
              <a:gd name="T70" fmla="*/ 1886395 w 4865812"/>
              <a:gd name="T71" fmla="*/ 5186885 h 7268243"/>
              <a:gd name="T72" fmla="*/ 1896641 w 4865812"/>
              <a:gd name="T73" fmla="*/ 4861916 h 7268243"/>
              <a:gd name="T74" fmla="*/ 1589931 w 4865812"/>
              <a:gd name="T75" fmla="*/ 5486002 h 7268243"/>
              <a:gd name="T76" fmla="*/ 1116732 w 4865812"/>
              <a:gd name="T77" fmla="*/ 5770239 h 7268243"/>
              <a:gd name="T78" fmla="*/ 1135013 w 4865812"/>
              <a:gd name="T79" fmla="*/ 6182096 h 7268243"/>
              <a:gd name="T80" fmla="*/ 648469 w 4865812"/>
              <a:gd name="T81" fmla="*/ 5879578 h 7268243"/>
              <a:gd name="T82" fmla="*/ 345951 w 4865812"/>
              <a:gd name="T83" fmla="*/ 5677643 h 7268243"/>
              <a:gd name="T84" fmla="*/ 82674 w 4865812"/>
              <a:gd name="T85" fmla="*/ 5303489 h 7268243"/>
              <a:gd name="T86" fmla="*/ 394717 w 4865812"/>
              <a:gd name="T87" fmla="*/ 5230340 h 7268243"/>
              <a:gd name="T88" fmla="*/ 579884 w 4865812"/>
              <a:gd name="T89" fmla="*/ 4930104 h 7268243"/>
              <a:gd name="T90" fmla="*/ 825252 w 4865812"/>
              <a:gd name="T91" fmla="*/ 4791421 h 7268243"/>
              <a:gd name="T92" fmla="*/ 1114053 w 4865812"/>
              <a:gd name="T93" fmla="*/ 4677121 h 7268243"/>
              <a:gd name="T94" fmla="*/ 1127770 w 4865812"/>
              <a:gd name="T95" fmla="*/ 4407370 h 7268243"/>
              <a:gd name="T96" fmla="*/ 993279 w 4865812"/>
              <a:gd name="T97" fmla="*/ 3956644 h 7268243"/>
              <a:gd name="T98" fmla="*/ 747911 w 4865812"/>
              <a:gd name="T99" fmla="*/ 3658318 h 7268243"/>
              <a:gd name="T100" fmla="*/ 216793 w 4865812"/>
              <a:gd name="T101" fmla="*/ 3398092 h 7268243"/>
              <a:gd name="T102" fmla="*/ 5333 w 4865812"/>
              <a:gd name="T103" fmla="*/ 2828105 h 7268243"/>
              <a:gd name="T104" fmla="*/ 241747 w 4865812"/>
              <a:gd name="T105" fmla="*/ 2770285 h 7268243"/>
              <a:gd name="T106" fmla="*/ 885454 w 4865812"/>
              <a:gd name="T107" fmla="*/ 2743522 h 7268243"/>
              <a:gd name="T108" fmla="*/ 1355899 w 4865812"/>
              <a:gd name="T109" fmla="*/ 2832198 h 7268243"/>
              <a:gd name="T110" fmla="*/ 1582217 w 4865812"/>
              <a:gd name="T111" fmla="*/ 2099716 h 7268243"/>
              <a:gd name="T112" fmla="*/ 1619746 w 4865812"/>
              <a:gd name="T113" fmla="*/ 1467915 h 7268243"/>
              <a:gd name="T114" fmla="*/ 2010371 w 4865812"/>
              <a:gd name="T115" fmla="*/ 1183877 h 7268243"/>
              <a:gd name="T116" fmla="*/ 2341364 w 4865812"/>
              <a:gd name="T117" fmla="*/ 1125487 h 7268243"/>
              <a:gd name="T118" fmla="*/ 2451671 w 4865812"/>
              <a:gd name="T119" fmla="*/ 679424 h 7268243"/>
              <a:gd name="T120" fmla="*/ 2769047 w 4865812"/>
              <a:gd name="T121" fmla="*/ 234031 h 7268243"/>
              <a:gd name="T122" fmla="*/ 2903067 w 4865812"/>
              <a:gd name="T123" fmla="*/ 0 h 7268243"/>
              <a:gd name="T124" fmla="*/ 3084711 w 4865812"/>
              <a:gd name="T125" fmla="*/ 88328 h 7268243"/>
              <a:gd name="T126" fmla="*/ 0 w 4865812"/>
              <a:gd name="T127" fmla="*/ 0 h 7268243"/>
              <a:gd name="T128" fmla="*/ 4865812 w 4865812"/>
              <a:gd name="T129" fmla="*/ 7268243 h 7268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T126" t="T127" r="T128" b="T129"/>
            <a:pathLst>
              <a:path w="4865812" h="7268243">
                <a:moveTo>
                  <a:pt x="3281285" y="43085"/>
                </a:moveTo>
                <a:lnTo>
                  <a:pt x="3414562" y="56679"/>
                </a:lnTo>
                <a:lnTo>
                  <a:pt x="3546771" y="71537"/>
                </a:lnTo>
                <a:lnTo>
                  <a:pt x="3674788" y="76870"/>
                </a:lnTo>
                <a:lnTo>
                  <a:pt x="3597447" y="237654"/>
                </a:lnTo>
                <a:cubicBezTo>
                  <a:pt x="3584483" y="282691"/>
                  <a:pt x="3567985" y="337347"/>
                  <a:pt x="3568874" y="385861"/>
                </a:cubicBezTo>
                <a:lnTo>
                  <a:pt x="3602782" y="528736"/>
                </a:lnTo>
                <a:lnTo>
                  <a:pt x="3498007" y="633511"/>
                </a:lnTo>
                <a:lnTo>
                  <a:pt x="3398565" y="628178"/>
                </a:lnTo>
                <a:lnTo>
                  <a:pt x="3308648" y="699045"/>
                </a:lnTo>
                <a:lnTo>
                  <a:pt x="3190156" y="794295"/>
                </a:lnTo>
                <a:lnTo>
                  <a:pt x="3043089" y="874687"/>
                </a:lnTo>
                <a:lnTo>
                  <a:pt x="2920405" y="992038"/>
                </a:lnTo>
                <a:lnTo>
                  <a:pt x="2844205" y="1095672"/>
                </a:lnTo>
                <a:lnTo>
                  <a:pt x="2802730" y="1294853"/>
                </a:lnTo>
                <a:lnTo>
                  <a:pt x="2748955" y="1381422"/>
                </a:lnTo>
                <a:lnTo>
                  <a:pt x="2680765" y="1502048"/>
                </a:lnTo>
                <a:lnTo>
                  <a:pt x="2551212" y="1649660"/>
                </a:lnTo>
                <a:lnTo>
                  <a:pt x="2427435" y="1805037"/>
                </a:lnTo>
                <a:lnTo>
                  <a:pt x="2435771" y="2000944"/>
                </a:lnTo>
                <a:lnTo>
                  <a:pt x="2450629" y="2195636"/>
                </a:lnTo>
                <a:lnTo>
                  <a:pt x="2465487" y="2375470"/>
                </a:lnTo>
                <a:lnTo>
                  <a:pt x="2551211" y="2489770"/>
                </a:lnTo>
                <a:lnTo>
                  <a:pt x="2569120" y="2613595"/>
                </a:lnTo>
                <a:lnTo>
                  <a:pt x="2688477" y="2630240"/>
                </a:lnTo>
                <a:lnTo>
                  <a:pt x="2820961" y="2760662"/>
                </a:lnTo>
                <a:lnTo>
                  <a:pt x="2887636" y="2959546"/>
                </a:lnTo>
                <a:lnTo>
                  <a:pt x="2956270" y="3095129"/>
                </a:lnTo>
                <a:lnTo>
                  <a:pt x="3072803" y="3259013"/>
                </a:lnTo>
                <a:lnTo>
                  <a:pt x="3147862" y="3378274"/>
                </a:lnTo>
                <a:lnTo>
                  <a:pt x="3270546" y="3425899"/>
                </a:lnTo>
                <a:lnTo>
                  <a:pt x="3412280" y="3402657"/>
                </a:lnTo>
                <a:lnTo>
                  <a:pt x="3592114" y="3340174"/>
                </a:lnTo>
                <a:lnTo>
                  <a:pt x="3729656" y="3358083"/>
                </a:lnTo>
                <a:lnTo>
                  <a:pt x="3848148" y="3491433"/>
                </a:lnTo>
                <a:lnTo>
                  <a:pt x="3966640" y="3566492"/>
                </a:lnTo>
                <a:lnTo>
                  <a:pt x="4047032" y="3680792"/>
                </a:lnTo>
                <a:lnTo>
                  <a:pt x="4142282" y="3751659"/>
                </a:lnTo>
                <a:lnTo>
                  <a:pt x="4198291" y="3907110"/>
                </a:lnTo>
                <a:lnTo>
                  <a:pt x="4292400" y="4010744"/>
                </a:lnTo>
                <a:lnTo>
                  <a:pt x="4434134" y="4129236"/>
                </a:lnTo>
                <a:lnTo>
                  <a:pt x="4567484" y="4182194"/>
                </a:lnTo>
                <a:lnTo>
                  <a:pt x="4687886" y="4266206"/>
                </a:lnTo>
                <a:lnTo>
                  <a:pt x="4811713" y="4331170"/>
                </a:lnTo>
                <a:lnTo>
                  <a:pt x="4865812" y="4378795"/>
                </a:lnTo>
                <a:lnTo>
                  <a:pt x="4543103" y="4530054"/>
                </a:lnTo>
                <a:lnTo>
                  <a:pt x="4272211" y="4743796"/>
                </a:lnTo>
                <a:lnTo>
                  <a:pt x="3963219" y="5005163"/>
                </a:lnTo>
                <a:lnTo>
                  <a:pt x="3768527" y="5190330"/>
                </a:lnTo>
                <a:lnTo>
                  <a:pt x="3674418" y="5355306"/>
                </a:lnTo>
                <a:lnTo>
                  <a:pt x="3715569" y="5436839"/>
                </a:lnTo>
                <a:lnTo>
                  <a:pt x="3858444" y="5402931"/>
                </a:lnTo>
                <a:lnTo>
                  <a:pt x="4020369" y="5330923"/>
                </a:lnTo>
                <a:lnTo>
                  <a:pt x="4048918" y="5460155"/>
                </a:lnTo>
                <a:lnTo>
                  <a:pt x="3888160" y="5573240"/>
                </a:lnTo>
                <a:lnTo>
                  <a:pt x="3755951" y="5701257"/>
                </a:lnTo>
                <a:lnTo>
                  <a:pt x="3599359" y="5799558"/>
                </a:lnTo>
                <a:lnTo>
                  <a:pt x="3423717" y="6056733"/>
                </a:lnTo>
                <a:lnTo>
                  <a:pt x="3284265" y="6212953"/>
                </a:lnTo>
                <a:lnTo>
                  <a:pt x="3199681" y="6420221"/>
                </a:lnTo>
                <a:lnTo>
                  <a:pt x="3109764" y="6628630"/>
                </a:lnTo>
                <a:lnTo>
                  <a:pt x="3029372" y="6827514"/>
                </a:lnTo>
                <a:lnTo>
                  <a:pt x="2963838" y="6977632"/>
                </a:lnTo>
                <a:lnTo>
                  <a:pt x="2902496" y="7138416"/>
                </a:lnTo>
                <a:lnTo>
                  <a:pt x="2846064" y="7268243"/>
                </a:lnTo>
                <a:lnTo>
                  <a:pt x="2699420" y="7191374"/>
                </a:lnTo>
                <a:lnTo>
                  <a:pt x="2609503" y="7181849"/>
                </a:lnTo>
                <a:lnTo>
                  <a:pt x="2492152" y="7224141"/>
                </a:lnTo>
                <a:lnTo>
                  <a:pt x="2338239" y="7224489"/>
                </a:lnTo>
                <a:cubicBezTo>
                  <a:pt x="2337742" y="7166711"/>
                  <a:pt x="2337246" y="7108933"/>
                  <a:pt x="2336749" y="7051155"/>
                </a:cubicBezTo>
                <a:lnTo>
                  <a:pt x="2369468" y="6730354"/>
                </a:lnTo>
                <a:lnTo>
                  <a:pt x="2526060" y="6458321"/>
                </a:lnTo>
                <a:lnTo>
                  <a:pt x="2604218" y="6245325"/>
                </a:lnTo>
                <a:lnTo>
                  <a:pt x="2696369" y="5941292"/>
                </a:lnTo>
                <a:lnTo>
                  <a:pt x="2819053" y="5746600"/>
                </a:lnTo>
                <a:lnTo>
                  <a:pt x="2903308" y="5540073"/>
                </a:lnTo>
                <a:lnTo>
                  <a:pt x="2800003" y="5307681"/>
                </a:lnTo>
                <a:lnTo>
                  <a:pt x="2700561" y="5379689"/>
                </a:lnTo>
                <a:lnTo>
                  <a:pt x="2605311" y="5165947"/>
                </a:lnTo>
                <a:lnTo>
                  <a:pt x="2496344" y="4984972"/>
                </a:lnTo>
                <a:lnTo>
                  <a:pt x="2515394" y="4767038"/>
                </a:lnTo>
                <a:lnTo>
                  <a:pt x="2467769" y="4619971"/>
                </a:lnTo>
                <a:lnTo>
                  <a:pt x="2520727" y="4451572"/>
                </a:lnTo>
                <a:lnTo>
                  <a:pt x="2454052" y="4244304"/>
                </a:lnTo>
                <a:lnTo>
                  <a:pt x="2486819" y="4098378"/>
                </a:lnTo>
                <a:lnTo>
                  <a:pt x="2576736" y="4012653"/>
                </a:lnTo>
                <a:lnTo>
                  <a:pt x="2638078" y="3909019"/>
                </a:lnTo>
                <a:lnTo>
                  <a:pt x="2718470" y="3872060"/>
                </a:lnTo>
                <a:lnTo>
                  <a:pt x="2783235" y="3775694"/>
                </a:lnTo>
                <a:lnTo>
                  <a:pt x="2590453" y="3856061"/>
                </a:lnTo>
                <a:lnTo>
                  <a:pt x="2524919" y="3975694"/>
                </a:lnTo>
                <a:lnTo>
                  <a:pt x="2372519" y="3974553"/>
                </a:lnTo>
                <a:lnTo>
                  <a:pt x="2350418" y="4159720"/>
                </a:lnTo>
                <a:lnTo>
                  <a:pt x="2312318" y="4427189"/>
                </a:lnTo>
                <a:lnTo>
                  <a:pt x="2407568" y="4541489"/>
                </a:lnTo>
                <a:lnTo>
                  <a:pt x="2430810" y="4832572"/>
                </a:lnTo>
                <a:cubicBezTo>
                  <a:pt x="2433096" y="4918297"/>
                  <a:pt x="2426738" y="4959324"/>
                  <a:pt x="2421285" y="5055839"/>
                </a:cubicBezTo>
                <a:lnTo>
                  <a:pt x="2364135" y="5326731"/>
                </a:lnTo>
                <a:lnTo>
                  <a:pt x="2336701" y="5559920"/>
                </a:lnTo>
                <a:lnTo>
                  <a:pt x="2189634" y="5676130"/>
                </a:lnTo>
                <a:lnTo>
                  <a:pt x="2055563" y="5748884"/>
                </a:lnTo>
                <a:lnTo>
                  <a:pt x="1905025" y="5710038"/>
                </a:lnTo>
                <a:lnTo>
                  <a:pt x="1772816" y="5719935"/>
                </a:lnTo>
                <a:lnTo>
                  <a:pt x="1791866" y="5572868"/>
                </a:lnTo>
                <a:lnTo>
                  <a:pt x="1862733" y="5534768"/>
                </a:lnTo>
                <a:lnTo>
                  <a:pt x="1906166" y="5431134"/>
                </a:lnTo>
                <a:lnTo>
                  <a:pt x="1853208" y="5345409"/>
                </a:lnTo>
                <a:lnTo>
                  <a:pt x="1886395" y="5186885"/>
                </a:lnTo>
                <a:lnTo>
                  <a:pt x="1952650" y="4981549"/>
                </a:lnTo>
                <a:lnTo>
                  <a:pt x="2034183" y="4815432"/>
                </a:lnTo>
                <a:lnTo>
                  <a:pt x="1896641" y="4861916"/>
                </a:lnTo>
                <a:lnTo>
                  <a:pt x="1816249" y="5017367"/>
                </a:lnTo>
                <a:lnTo>
                  <a:pt x="1750715" y="5224635"/>
                </a:lnTo>
                <a:lnTo>
                  <a:pt x="1589931" y="5486002"/>
                </a:lnTo>
                <a:lnTo>
                  <a:pt x="1410097" y="5665836"/>
                </a:lnTo>
                <a:lnTo>
                  <a:pt x="1279798" y="5810621"/>
                </a:lnTo>
                <a:lnTo>
                  <a:pt x="1116732" y="5770239"/>
                </a:lnTo>
                <a:lnTo>
                  <a:pt x="1055390" y="5914255"/>
                </a:lnTo>
                <a:lnTo>
                  <a:pt x="1175023" y="6017889"/>
                </a:lnTo>
                <a:lnTo>
                  <a:pt x="1135013" y="6182096"/>
                </a:lnTo>
                <a:lnTo>
                  <a:pt x="950987" y="6126087"/>
                </a:lnTo>
                <a:lnTo>
                  <a:pt x="798587" y="6021312"/>
                </a:lnTo>
                <a:lnTo>
                  <a:pt x="648469" y="5879578"/>
                </a:lnTo>
                <a:lnTo>
                  <a:pt x="539502" y="5903961"/>
                </a:lnTo>
                <a:lnTo>
                  <a:pt x="401960" y="5809852"/>
                </a:lnTo>
                <a:lnTo>
                  <a:pt x="345951" y="5677643"/>
                </a:lnTo>
                <a:lnTo>
                  <a:pt x="191269" y="5503911"/>
                </a:lnTo>
                <a:lnTo>
                  <a:pt x="38894" y="5437584"/>
                </a:lnTo>
                <a:lnTo>
                  <a:pt x="82674" y="5303489"/>
                </a:lnTo>
                <a:lnTo>
                  <a:pt x="191641" y="5264248"/>
                </a:lnTo>
                <a:lnTo>
                  <a:pt x="319658" y="5311873"/>
                </a:lnTo>
                <a:lnTo>
                  <a:pt x="394717" y="5230340"/>
                </a:lnTo>
                <a:lnTo>
                  <a:pt x="398909" y="5064223"/>
                </a:lnTo>
                <a:lnTo>
                  <a:pt x="472081" y="4939607"/>
                </a:lnTo>
                <a:lnTo>
                  <a:pt x="579884" y="4930104"/>
                </a:lnTo>
                <a:lnTo>
                  <a:pt x="673993" y="4900388"/>
                </a:lnTo>
                <a:lnTo>
                  <a:pt x="782960" y="4877146"/>
                </a:lnTo>
                <a:lnTo>
                  <a:pt x="825252" y="4791421"/>
                </a:lnTo>
                <a:lnTo>
                  <a:pt x="943744" y="4834854"/>
                </a:lnTo>
                <a:lnTo>
                  <a:pt x="1043186" y="4800946"/>
                </a:lnTo>
                <a:lnTo>
                  <a:pt x="1114053" y="4677121"/>
                </a:lnTo>
                <a:lnTo>
                  <a:pt x="1141487" y="4640162"/>
                </a:lnTo>
                <a:lnTo>
                  <a:pt x="1042045" y="4498428"/>
                </a:lnTo>
                <a:lnTo>
                  <a:pt x="1127770" y="4407370"/>
                </a:lnTo>
                <a:lnTo>
                  <a:pt x="1146820" y="4246586"/>
                </a:lnTo>
                <a:lnTo>
                  <a:pt x="1088529" y="4032844"/>
                </a:lnTo>
                <a:lnTo>
                  <a:pt x="993279" y="3956644"/>
                </a:lnTo>
                <a:lnTo>
                  <a:pt x="912887" y="3971502"/>
                </a:lnTo>
                <a:lnTo>
                  <a:pt x="842020" y="3824435"/>
                </a:lnTo>
                <a:lnTo>
                  <a:pt x="747911" y="3658318"/>
                </a:lnTo>
                <a:lnTo>
                  <a:pt x="572269" y="3625551"/>
                </a:lnTo>
                <a:lnTo>
                  <a:pt x="373385" y="3440384"/>
                </a:lnTo>
                <a:lnTo>
                  <a:pt x="216793" y="3398092"/>
                </a:lnTo>
                <a:lnTo>
                  <a:pt x="57150" y="3172915"/>
                </a:lnTo>
                <a:lnTo>
                  <a:pt x="0" y="2998414"/>
                </a:lnTo>
                <a:lnTo>
                  <a:pt x="5333" y="2828105"/>
                </a:lnTo>
                <a:lnTo>
                  <a:pt x="4637" y="2700288"/>
                </a:lnTo>
                <a:lnTo>
                  <a:pt x="183356" y="2672084"/>
                </a:lnTo>
                <a:lnTo>
                  <a:pt x="241747" y="2770285"/>
                </a:lnTo>
                <a:lnTo>
                  <a:pt x="599604" y="2767905"/>
                </a:lnTo>
                <a:lnTo>
                  <a:pt x="764580" y="2716757"/>
                </a:lnTo>
                <a:lnTo>
                  <a:pt x="885454" y="2743522"/>
                </a:lnTo>
                <a:lnTo>
                  <a:pt x="1038523" y="2831627"/>
                </a:lnTo>
                <a:lnTo>
                  <a:pt x="1204640" y="2842964"/>
                </a:lnTo>
                <a:lnTo>
                  <a:pt x="1355899" y="2832198"/>
                </a:lnTo>
                <a:lnTo>
                  <a:pt x="1562148" y="2663057"/>
                </a:lnTo>
                <a:lnTo>
                  <a:pt x="1594123" y="2482625"/>
                </a:lnTo>
                <a:lnTo>
                  <a:pt x="1582217" y="2099716"/>
                </a:lnTo>
                <a:cubicBezTo>
                  <a:pt x="1583011" y="2010402"/>
                  <a:pt x="1583804" y="1921089"/>
                  <a:pt x="1584598" y="1831775"/>
                </a:cubicBezTo>
                <a:lnTo>
                  <a:pt x="1578695" y="1612031"/>
                </a:lnTo>
                <a:lnTo>
                  <a:pt x="1619746" y="1467915"/>
                </a:lnTo>
                <a:lnTo>
                  <a:pt x="1695895" y="1333823"/>
                </a:lnTo>
                <a:lnTo>
                  <a:pt x="1810917" y="1214263"/>
                </a:lnTo>
                <a:lnTo>
                  <a:pt x="2010371" y="1183877"/>
                </a:lnTo>
                <a:lnTo>
                  <a:pt x="2158678" y="1222547"/>
                </a:lnTo>
                <a:lnTo>
                  <a:pt x="2248595" y="1201116"/>
                </a:lnTo>
                <a:lnTo>
                  <a:pt x="2341364" y="1125487"/>
                </a:lnTo>
                <a:lnTo>
                  <a:pt x="2293268" y="969465"/>
                </a:lnTo>
                <a:lnTo>
                  <a:pt x="2277839" y="825350"/>
                </a:lnTo>
                <a:lnTo>
                  <a:pt x="2451671" y="679424"/>
                </a:lnTo>
                <a:lnTo>
                  <a:pt x="2579688" y="503783"/>
                </a:lnTo>
                <a:lnTo>
                  <a:pt x="2648174" y="373384"/>
                </a:lnTo>
                <a:lnTo>
                  <a:pt x="2769047" y="234031"/>
                </a:lnTo>
                <a:lnTo>
                  <a:pt x="2777431" y="100012"/>
                </a:lnTo>
                <a:lnTo>
                  <a:pt x="2833857" y="22102"/>
                </a:lnTo>
                <a:lnTo>
                  <a:pt x="2903067" y="0"/>
                </a:lnTo>
                <a:lnTo>
                  <a:pt x="2935833" y="83343"/>
                </a:lnTo>
                <a:lnTo>
                  <a:pt x="3032324" y="183926"/>
                </a:lnTo>
                <a:lnTo>
                  <a:pt x="3084711" y="88328"/>
                </a:lnTo>
                <a:lnTo>
                  <a:pt x="3281285" y="43085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1" name="任意多边形 26">
            <a:extLst>
              <a:ext uri="{FF2B5EF4-FFF2-40B4-BE49-F238E27FC236}">
                <a16:creationId xmlns:a16="http://schemas.microsoft.com/office/drawing/2014/main" id="{5707DF16-0232-EDC0-1DDA-12443C5ECC16}"/>
              </a:ext>
            </a:extLst>
          </p:cNvPr>
          <p:cNvSpPr>
            <a:spLocks/>
          </p:cNvSpPr>
          <p:nvPr/>
        </p:nvSpPr>
        <p:spPr bwMode="auto">
          <a:xfrm>
            <a:off x="7421320" y="2949321"/>
            <a:ext cx="613085" cy="683565"/>
          </a:xfrm>
          <a:custGeom>
            <a:avLst/>
            <a:gdLst>
              <a:gd name="T0" fmla="*/ 17 w 2533379"/>
              <a:gd name="T1" fmla="*/ 2 h 2797027"/>
              <a:gd name="T2" fmla="*/ 19 w 2533379"/>
              <a:gd name="T3" fmla="*/ 5 h 2797027"/>
              <a:gd name="T4" fmla="*/ 20 w 2533379"/>
              <a:gd name="T5" fmla="*/ 11 h 2797027"/>
              <a:gd name="T6" fmla="*/ 22 w 2533379"/>
              <a:gd name="T7" fmla="*/ 17 h 2797027"/>
              <a:gd name="T8" fmla="*/ 23 w 2533379"/>
              <a:gd name="T9" fmla="*/ 22 h 2797027"/>
              <a:gd name="T10" fmla="*/ 22 w 2533379"/>
              <a:gd name="T11" fmla="*/ 23 h 2797027"/>
              <a:gd name="T12" fmla="*/ 21 w 2533379"/>
              <a:gd name="T13" fmla="*/ 28 h 2797027"/>
              <a:gd name="T14" fmla="*/ 22 w 2533379"/>
              <a:gd name="T15" fmla="*/ 34 h 2797027"/>
              <a:gd name="T16" fmla="*/ 19 w 2533379"/>
              <a:gd name="T17" fmla="*/ 37 h 2797027"/>
              <a:gd name="T18" fmla="*/ 16 w 2533379"/>
              <a:gd name="T19" fmla="*/ 40 h 2797027"/>
              <a:gd name="T20" fmla="*/ 12 w 2533379"/>
              <a:gd name="T21" fmla="*/ 41 h 2797027"/>
              <a:gd name="T22" fmla="*/ 9 w 2533379"/>
              <a:gd name="T23" fmla="*/ 43 h 2797027"/>
              <a:gd name="T24" fmla="*/ 6 w 2533379"/>
              <a:gd name="T25" fmla="*/ 43 h 2797027"/>
              <a:gd name="T26" fmla="*/ 3 w 2533379"/>
              <a:gd name="T27" fmla="*/ 41 h 2797027"/>
              <a:gd name="T28" fmla="*/ 0 w 2533379"/>
              <a:gd name="T29" fmla="*/ 42 h 2797027"/>
              <a:gd name="T30" fmla="*/ 2 w 2533379"/>
              <a:gd name="T31" fmla="*/ 45 h 2797027"/>
              <a:gd name="T32" fmla="*/ 5 w 2533379"/>
              <a:gd name="T33" fmla="*/ 48 h 2797027"/>
              <a:gd name="T34" fmla="*/ 8 w 2533379"/>
              <a:gd name="T35" fmla="*/ 52 h 2797027"/>
              <a:gd name="T36" fmla="*/ 9 w 2533379"/>
              <a:gd name="T37" fmla="*/ 55 h 2797027"/>
              <a:gd name="T38" fmla="*/ 13 w 2533379"/>
              <a:gd name="T39" fmla="*/ 56 h 2797027"/>
              <a:gd name="T40" fmla="*/ 17 w 2533379"/>
              <a:gd name="T41" fmla="*/ 59 h 2797027"/>
              <a:gd name="T42" fmla="*/ 23 w 2533379"/>
              <a:gd name="T43" fmla="*/ 60 h 2797027"/>
              <a:gd name="T44" fmla="*/ 26 w 2533379"/>
              <a:gd name="T45" fmla="*/ 61 h 2797027"/>
              <a:gd name="T46" fmla="*/ 30 w 2533379"/>
              <a:gd name="T47" fmla="*/ 63 h 2797027"/>
              <a:gd name="T48" fmla="*/ 33 w 2533379"/>
              <a:gd name="T49" fmla="*/ 65 h 2797027"/>
              <a:gd name="T50" fmla="*/ 34 w 2533379"/>
              <a:gd name="T51" fmla="*/ 67 h 2797027"/>
              <a:gd name="T52" fmla="*/ 36 w 2533379"/>
              <a:gd name="T53" fmla="*/ 70 h 2797027"/>
              <a:gd name="T54" fmla="*/ 37 w 2533379"/>
              <a:gd name="T55" fmla="*/ 67 h 2797027"/>
              <a:gd name="T56" fmla="*/ 40 w 2533379"/>
              <a:gd name="T57" fmla="*/ 66 h 2797027"/>
              <a:gd name="T58" fmla="*/ 43 w 2533379"/>
              <a:gd name="T59" fmla="*/ 67 h 2797027"/>
              <a:gd name="T60" fmla="*/ 45 w 2533379"/>
              <a:gd name="T61" fmla="*/ 65 h 2797027"/>
              <a:gd name="T62" fmla="*/ 45 w 2533379"/>
              <a:gd name="T63" fmla="*/ 61 h 2797027"/>
              <a:gd name="T64" fmla="*/ 47 w 2533379"/>
              <a:gd name="T65" fmla="*/ 58 h 2797027"/>
              <a:gd name="T66" fmla="*/ 49 w 2533379"/>
              <a:gd name="T67" fmla="*/ 58 h 2797027"/>
              <a:gd name="T68" fmla="*/ 52 w 2533379"/>
              <a:gd name="T69" fmla="*/ 57 h 2797027"/>
              <a:gd name="T70" fmla="*/ 55 w 2533379"/>
              <a:gd name="T71" fmla="*/ 56 h 2797027"/>
              <a:gd name="T72" fmla="*/ 56 w 2533379"/>
              <a:gd name="T73" fmla="*/ 54 h 2797027"/>
              <a:gd name="T74" fmla="*/ 58 w 2533379"/>
              <a:gd name="T75" fmla="*/ 55 h 2797027"/>
              <a:gd name="T76" fmla="*/ 61 w 2533379"/>
              <a:gd name="T77" fmla="*/ 54 h 2797027"/>
              <a:gd name="T78" fmla="*/ 64 w 2533379"/>
              <a:gd name="T79" fmla="*/ 50 h 2797027"/>
              <a:gd name="T80" fmla="*/ 61 w 2533379"/>
              <a:gd name="T81" fmla="*/ 47 h 2797027"/>
              <a:gd name="T82" fmla="*/ 63 w 2533379"/>
              <a:gd name="T83" fmla="*/ 44 h 2797027"/>
              <a:gd name="T84" fmla="*/ 64 w 2533379"/>
              <a:gd name="T85" fmla="*/ 40 h 2797027"/>
              <a:gd name="T86" fmla="*/ 62 w 2533379"/>
              <a:gd name="T87" fmla="*/ 35 h 2797027"/>
              <a:gd name="T88" fmla="*/ 60 w 2533379"/>
              <a:gd name="T89" fmla="*/ 33 h 2797027"/>
              <a:gd name="T90" fmla="*/ 58 w 2533379"/>
              <a:gd name="T91" fmla="*/ 33 h 2797027"/>
              <a:gd name="T92" fmla="*/ 56 w 2533379"/>
              <a:gd name="T93" fmla="*/ 30 h 2797027"/>
              <a:gd name="T94" fmla="*/ 54 w 2533379"/>
              <a:gd name="T95" fmla="*/ 26 h 2797027"/>
              <a:gd name="T96" fmla="*/ 49 w 2533379"/>
              <a:gd name="T97" fmla="*/ 25 h 2797027"/>
              <a:gd name="T98" fmla="*/ 44 w 2533379"/>
              <a:gd name="T99" fmla="*/ 20 h 2797027"/>
              <a:gd name="T100" fmla="*/ 40 w 2533379"/>
              <a:gd name="T101" fmla="*/ 19 h 2797027"/>
              <a:gd name="T102" fmla="*/ 36 w 2533379"/>
              <a:gd name="T103" fmla="*/ 13 h 2797027"/>
              <a:gd name="T104" fmla="*/ 35 w 2533379"/>
              <a:gd name="T105" fmla="*/ 9 h 2797027"/>
              <a:gd name="T106" fmla="*/ 35 w 2533379"/>
              <a:gd name="T107" fmla="*/ 1 h 2797027"/>
              <a:gd name="T108" fmla="*/ 29 w 2533379"/>
              <a:gd name="T109" fmla="*/ 0 h 2797027"/>
              <a:gd name="T110" fmla="*/ 26 w 2533379"/>
              <a:gd name="T111" fmla="*/ 1 h 2797027"/>
              <a:gd name="T112" fmla="*/ 22 w 2533379"/>
              <a:gd name="T113" fmla="*/ 1 h 2797027"/>
              <a:gd name="T114" fmla="*/ 19 w 2533379"/>
              <a:gd name="T115" fmla="*/ 0 h 2797027"/>
              <a:gd name="T116" fmla="*/ 17 w 2533379"/>
              <a:gd name="T117" fmla="*/ 2 h 279702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533379"/>
              <a:gd name="T178" fmla="*/ 0 h 2797027"/>
              <a:gd name="T179" fmla="*/ 2533379 w 2533379"/>
              <a:gd name="T180" fmla="*/ 2797027 h 2797027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533379" h="2797027">
                <a:moveTo>
                  <a:pt x="664191" y="60968"/>
                </a:moveTo>
                <a:lnTo>
                  <a:pt x="744464" y="207838"/>
                </a:lnTo>
                <a:lnTo>
                  <a:pt x="796281" y="420439"/>
                </a:lnTo>
                <a:lnTo>
                  <a:pt x="858764" y="665038"/>
                </a:lnTo>
                <a:lnTo>
                  <a:pt x="925439" y="854397"/>
                </a:lnTo>
                <a:lnTo>
                  <a:pt x="858764" y="919931"/>
                </a:lnTo>
                <a:lnTo>
                  <a:pt x="849239" y="1099765"/>
                </a:lnTo>
                <a:lnTo>
                  <a:pt x="873622" y="1343223"/>
                </a:lnTo>
                <a:lnTo>
                  <a:pt x="759322" y="1475432"/>
                </a:lnTo>
                <a:lnTo>
                  <a:pt x="636638" y="1582117"/>
                </a:lnTo>
                <a:lnTo>
                  <a:pt x="485379" y="1632793"/>
                </a:lnTo>
                <a:lnTo>
                  <a:pt x="338312" y="1708993"/>
                </a:lnTo>
                <a:lnTo>
                  <a:pt x="238870" y="1714326"/>
                </a:lnTo>
                <a:lnTo>
                  <a:pt x="101328" y="1624409"/>
                </a:lnTo>
                <a:lnTo>
                  <a:pt x="0" y="1652066"/>
                </a:lnTo>
                <a:lnTo>
                  <a:pt x="90662" y="1777578"/>
                </a:lnTo>
                <a:lnTo>
                  <a:pt x="204962" y="1896070"/>
                </a:lnTo>
                <a:lnTo>
                  <a:pt x="299840" y="2084288"/>
                </a:lnTo>
                <a:lnTo>
                  <a:pt x="339081" y="2202780"/>
                </a:lnTo>
                <a:lnTo>
                  <a:pt x="499865" y="2206972"/>
                </a:lnTo>
                <a:lnTo>
                  <a:pt x="665982" y="2330797"/>
                </a:lnTo>
                <a:lnTo>
                  <a:pt x="908299" y="2392139"/>
                </a:lnTo>
                <a:lnTo>
                  <a:pt x="1040508" y="2430239"/>
                </a:lnTo>
                <a:lnTo>
                  <a:pt x="1187575" y="2491581"/>
                </a:lnTo>
                <a:lnTo>
                  <a:pt x="1315592" y="2577306"/>
                </a:lnTo>
                <a:lnTo>
                  <a:pt x="1357884" y="2663030"/>
                </a:lnTo>
                <a:lnTo>
                  <a:pt x="1420192" y="2797027"/>
                </a:lnTo>
                <a:lnTo>
                  <a:pt x="1464470" y="2662561"/>
                </a:lnTo>
                <a:lnTo>
                  <a:pt x="1573437" y="2622650"/>
                </a:lnTo>
                <a:lnTo>
                  <a:pt x="1705547" y="2669035"/>
                </a:lnTo>
                <a:lnTo>
                  <a:pt x="1779465" y="2590453"/>
                </a:lnTo>
                <a:lnTo>
                  <a:pt x="1784942" y="2421162"/>
                </a:lnTo>
                <a:lnTo>
                  <a:pt x="1852812" y="2295650"/>
                </a:lnTo>
                <a:lnTo>
                  <a:pt x="1960539" y="2288506"/>
                </a:lnTo>
                <a:lnTo>
                  <a:pt x="2059981" y="2255169"/>
                </a:lnTo>
                <a:lnTo>
                  <a:pt x="2169519" y="2236119"/>
                </a:lnTo>
                <a:lnTo>
                  <a:pt x="2207619" y="2150394"/>
                </a:lnTo>
                <a:lnTo>
                  <a:pt x="2322588" y="2191446"/>
                </a:lnTo>
                <a:lnTo>
                  <a:pt x="2423171" y="2160489"/>
                </a:lnTo>
                <a:lnTo>
                  <a:pt x="2526455" y="1995785"/>
                </a:lnTo>
                <a:lnTo>
                  <a:pt x="2425651" y="1855019"/>
                </a:lnTo>
                <a:lnTo>
                  <a:pt x="2512517" y="1760911"/>
                </a:lnTo>
                <a:lnTo>
                  <a:pt x="2533379" y="1605459"/>
                </a:lnTo>
                <a:lnTo>
                  <a:pt x="2473748" y="1391048"/>
                </a:lnTo>
                <a:lnTo>
                  <a:pt x="2376786" y="1309514"/>
                </a:lnTo>
                <a:lnTo>
                  <a:pt x="2296394" y="1324373"/>
                </a:lnTo>
                <a:lnTo>
                  <a:pt x="2226098" y="1182639"/>
                </a:lnTo>
                <a:lnTo>
                  <a:pt x="2131989" y="1016521"/>
                </a:lnTo>
                <a:lnTo>
                  <a:pt x="1959299" y="984325"/>
                </a:lnTo>
                <a:lnTo>
                  <a:pt x="1753271" y="793826"/>
                </a:lnTo>
                <a:lnTo>
                  <a:pt x="1602682" y="758007"/>
                </a:lnTo>
                <a:lnTo>
                  <a:pt x="1443610" y="535881"/>
                </a:lnTo>
                <a:lnTo>
                  <a:pt x="1384648" y="360239"/>
                </a:lnTo>
                <a:cubicBezTo>
                  <a:pt x="1386367" y="259796"/>
                  <a:pt x="1388087" y="159354"/>
                  <a:pt x="1389806" y="58911"/>
                </a:cubicBezTo>
                <a:lnTo>
                  <a:pt x="1137470" y="0"/>
                </a:lnTo>
                <a:lnTo>
                  <a:pt x="1025551" y="45814"/>
                </a:lnTo>
                <a:lnTo>
                  <a:pt x="869530" y="33908"/>
                </a:lnTo>
                <a:lnTo>
                  <a:pt x="770088" y="2952"/>
                </a:lnTo>
                <a:lnTo>
                  <a:pt x="664191" y="6096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2" name="任意多边形 27">
            <a:extLst>
              <a:ext uri="{FF2B5EF4-FFF2-40B4-BE49-F238E27FC236}">
                <a16:creationId xmlns:a16="http://schemas.microsoft.com/office/drawing/2014/main" id="{065E7401-14B0-768C-5674-AFDDAF638DD6}"/>
              </a:ext>
            </a:extLst>
          </p:cNvPr>
          <p:cNvSpPr>
            <a:spLocks/>
          </p:cNvSpPr>
          <p:nvPr/>
        </p:nvSpPr>
        <p:spPr bwMode="auto">
          <a:xfrm>
            <a:off x="8445692" y="3638712"/>
            <a:ext cx="1014762" cy="910773"/>
          </a:xfrm>
          <a:custGeom>
            <a:avLst/>
            <a:gdLst>
              <a:gd name="T0" fmla="*/ 1048297 w 4191969"/>
              <a:gd name="T1" fmla="*/ 109932 h 3729410"/>
              <a:gd name="T2" fmla="*/ 751211 w 4191969"/>
              <a:gd name="T3" fmla="*/ 344535 h 3729410"/>
              <a:gd name="T4" fmla="*/ 435546 w 4191969"/>
              <a:gd name="T5" fmla="*/ 755449 h 3729410"/>
              <a:gd name="T6" fmla="*/ 79600 w 4191969"/>
              <a:gd name="T7" fmla="*/ 1877417 h 3729410"/>
              <a:gd name="T8" fmla="*/ 296393 w 4191969"/>
              <a:gd name="T9" fmla="*/ 2043534 h 3729410"/>
              <a:gd name="T10" fmla="*/ 529185 w 4191969"/>
              <a:gd name="T11" fmla="*/ 2266801 h 3729410"/>
              <a:gd name="T12" fmla="*/ 355825 w 4191969"/>
              <a:gd name="T13" fmla="*/ 2496170 h 3729410"/>
              <a:gd name="T14" fmla="*/ 380208 w 4191969"/>
              <a:gd name="T15" fmla="*/ 2685529 h 3729410"/>
              <a:gd name="T16" fmla="*/ 693392 w 4191969"/>
              <a:gd name="T17" fmla="*/ 2695054 h 3729410"/>
              <a:gd name="T18" fmla="*/ 1168647 w 4191969"/>
              <a:gd name="T19" fmla="*/ 2725567 h 3729410"/>
              <a:gd name="T20" fmla="*/ 1391396 w 4191969"/>
              <a:gd name="T21" fmla="*/ 2899271 h 3729410"/>
              <a:gd name="T22" fmla="*/ 1453879 w 4191969"/>
              <a:gd name="T23" fmla="*/ 3169022 h 3729410"/>
              <a:gd name="T24" fmla="*/ 1635623 w 4191969"/>
              <a:gd name="T25" fmla="*/ 3121396 h 3729410"/>
              <a:gd name="T26" fmla="*/ 1887465 w 4191969"/>
              <a:gd name="T27" fmla="*/ 3174354 h 3729410"/>
              <a:gd name="T28" fmla="*/ 1972049 w 4191969"/>
              <a:gd name="T29" fmla="*/ 3492871 h 3729410"/>
              <a:gd name="T30" fmla="*/ 2149203 w 4191969"/>
              <a:gd name="T31" fmla="*/ 3729410 h 3729410"/>
              <a:gd name="T32" fmla="*/ 2237608 w 4191969"/>
              <a:gd name="T33" fmla="*/ 3425054 h 3729410"/>
              <a:gd name="T34" fmla="*/ 2237608 w 4191969"/>
              <a:gd name="T35" fmla="*/ 3031478 h 3729410"/>
              <a:gd name="T36" fmla="*/ 2403725 w 4191969"/>
              <a:gd name="T37" fmla="*/ 2813544 h 3729410"/>
              <a:gd name="T38" fmla="*/ 2597846 w 4191969"/>
              <a:gd name="T39" fmla="*/ 2588467 h 3729410"/>
              <a:gd name="T40" fmla="*/ 2842542 w 4191969"/>
              <a:gd name="T41" fmla="*/ 2503340 h 3729410"/>
              <a:gd name="T42" fmla="*/ 3084961 w 4191969"/>
              <a:gd name="T43" fmla="*/ 2437778 h 3729410"/>
              <a:gd name="T44" fmla="*/ 3167831 w 4191969"/>
              <a:gd name="T45" fmla="*/ 2128885 h 3729410"/>
              <a:gd name="T46" fmla="*/ 3420245 w 4191969"/>
              <a:gd name="T47" fmla="*/ 1986382 h 3729410"/>
              <a:gd name="T48" fmla="*/ 3617121 w 4191969"/>
              <a:gd name="T49" fmla="*/ 1784446 h 3729410"/>
              <a:gd name="T50" fmla="*/ 3804966 w 4191969"/>
              <a:gd name="T51" fmla="*/ 1308098 h 3729410"/>
              <a:gd name="T52" fmla="*/ 3978227 w 4191969"/>
              <a:gd name="T53" fmla="*/ 1150265 h 3729410"/>
              <a:gd name="T54" fmla="*/ 3940127 w 4191969"/>
              <a:gd name="T55" fmla="*/ 925188 h 3729410"/>
              <a:gd name="T56" fmla="*/ 3846688 w 4191969"/>
              <a:gd name="T57" fmla="*/ 762593 h 3729410"/>
              <a:gd name="T58" fmla="*/ 4174159 w 4191969"/>
              <a:gd name="T59" fmla="*/ 509511 h 3729410"/>
              <a:gd name="T60" fmla="*/ 4097290 w 4191969"/>
              <a:gd name="T61" fmla="*/ 340442 h 3729410"/>
              <a:gd name="T62" fmla="*/ 3935364 w 4191969"/>
              <a:gd name="T63" fmla="*/ 171276 h 3729410"/>
              <a:gd name="T64" fmla="*/ 3712097 w 4191969"/>
              <a:gd name="T65" fmla="*/ 233759 h 3729410"/>
              <a:gd name="T66" fmla="*/ 3680471 w 4191969"/>
              <a:gd name="T67" fmla="*/ 398735 h 3729410"/>
              <a:gd name="T68" fmla="*/ 3281563 w 4191969"/>
              <a:gd name="T69" fmla="*/ 578569 h 3729410"/>
              <a:gd name="T70" fmla="*/ 3032003 w 4191969"/>
              <a:gd name="T71" fmla="*/ 866229 h 3729410"/>
              <a:gd name="T72" fmla="*/ 2763393 w 4191969"/>
              <a:gd name="T73" fmla="*/ 924520 h 3729410"/>
              <a:gd name="T74" fmla="*/ 2549651 w 4191969"/>
              <a:gd name="T75" fmla="*/ 683344 h 3729410"/>
              <a:gd name="T76" fmla="*/ 2421634 w 4191969"/>
              <a:gd name="T77" fmla="*/ 474935 h 3729410"/>
              <a:gd name="T78" fmla="*/ 2407917 w 4191969"/>
              <a:gd name="T79" fmla="*/ 257001 h 3729410"/>
              <a:gd name="T80" fmla="*/ 2212084 w 4191969"/>
              <a:gd name="T81" fmla="*/ 351110 h 3729410"/>
              <a:gd name="T82" fmla="*/ 2105027 w 4191969"/>
              <a:gd name="T83" fmla="*/ 549994 h 3729410"/>
              <a:gd name="T84" fmla="*/ 1879081 w 4191969"/>
              <a:gd name="T85" fmla="*/ 664294 h 3729410"/>
              <a:gd name="T86" fmla="*/ 1680197 w 4191969"/>
              <a:gd name="T87" fmla="*/ 484460 h 3729410"/>
              <a:gd name="T88" fmla="*/ 1500363 w 4191969"/>
              <a:gd name="T89" fmla="*/ 300434 h 3729410"/>
              <a:gd name="T90" fmla="*/ 1325862 w 4191969"/>
              <a:gd name="T91" fmla="*/ 195659 h 3729410"/>
              <a:gd name="T92" fmla="*/ 1264520 w 4191969"/>
              <a:gd name="T93" fmla="*/ 15825 h 3729410"/>
              <a:gd name="T94" fmla="*/ 0 w 4191969"/>
              <a:gd name="T95" fmla="*/ 0 h 3729410"/>
              <a:gd name="T96" fmla="*/ 4191969 w 4191969"/>
              <a:gd name="T97" fmla="*/ 3729410 h 3729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T94" t="T95" r="T96" b="T97"/>
            <a:pathLst>
              <a:path w="4191969" h="3729410">
                <a:moveTo>
                  <a:pt x="1202060" y="0"/>
                </a:moveTo>
                <a:lnTo>
                  <a:pt x="1048297" y="109932"/>
                </a:lnTo>
                <a:lnTo>
                  <a:pt x="901801" y="248045"/>
                </a:lnTo>
                <a:lnTo>
                  <a:pt x="751211" y="344535"/>
                </a:lnTo>
                <a:lnTo>
                  <a:pt x="568326" y="607142"/>
                </a:lnTo>
                <a:lnTo>
                  <a:pt x="435546" y="755449"/>
                </a:lnTo>
                <a:lnTo>
                  <a:pt x="0" y="1810148"/>
                </a:lnTo>
                <a:lnTo>
                  <a:pt x="79600" y="1877417"/>
                </a:lnTo>
                <a:lnTo>
                  <a:pt x="190477" y="1963142"/>
                </a:lnTo>
                <a:lnTo>
                  <a:pt x="296393" y="2043534"/>
                </a:lnTo>
                <a:lnTo>
                  <a:pt x="420218" y="2142976"/>
                </a:lnTo>
                <a:lnTo>
                  <a:pt x="529185" y="2266801"/>
                </a:lnTo>
                <a:lnTo>
                  <a:pt x="460600" y="2383011"/>
                </a:lnTo>
                <a:lnTo>
                  <a:pt x="355825" y="2496170"/>
                </a:lnTo>
                <a:lnTo>
                  <a:pt x="265908" y="2648570"/>
                </a:lnTo>
                <a:lnTo>
                  <a:pt x="380208" y="2685529"/>
                </a:lnTo>
                <a:lnTo>
                  <a:pt x="508225" y="2647429"/>
                </a:lnTo>
                <a:lnTo>
                  <a:pt x="693392" y="2695054"/>
                </a:lnTo>
                <a:lnTo>
                  <a:pt x="926604" y="2697882"/>
                </a:lnTo>
                <a:lnTo>
                  <a:pt x="1168647" y="2725567"/>
                </a:lnTo>
                <a:lnTo>
                  <a:pt x="1386063" y="2761729"/>
                </a:lnTo>
                <a:lnTo>
                  <a:pt x="1391396" y="2899271"/>
                </a:lnTo>
                <a:lnTo>
                  <a:pt x="1371205" y="3055863"/>
                </a:lnTo>
                <a:lnTo>
                  <a:pt x="1453879" y="3169022"/>
                </a:lnTo>
                <a:lnTo>
                  <a:pt x="1501504" y="3244080"/>
                </a:lnTo>
                <a:lnTo>
                  <a:pt x="1635623" y="3121396"/>
                </a:lnTo>
                <a:lnTo>
                  <a:pt x="1792215" y="3088629"/>
                </a:lnTo>
                <a:lnTo>
                  <a:pt x="1887465" y="3174354"/>
                </a:lnTo>
                <a:lnTo>
                  <a:pt x="1914899" y="3321421"/>
                </a:lnTo>
                <a:lnTo>
                  <a:pt x="1972049" y="3492871"/>
                </a:lnTo>
                <a:lnTo>
                  <a:pt x="2038724" y="3653655"/>
                </a:lnTo>
                <a:lnTo>
                  <a:pt x="2149203" y="3729410"/>
                </a:lnTo>
                <a:lnTo>
                  <a:pt x="2204841" y="3638796"/>
                </a:lnTo>
                <a:lnTo>
                  <a:pt x="2237608" y="3425054"/>
                </a:lnTo>
                <a:lnTo>
                  <a:pt x="2218558" y="3239887"/>
                </a:lnTo>
                <a:lnTo>
                  <a:pt x="2237608" y="3031478"/>
                </a:lnTo>
                <a:lnTo>
                  <a:pt x="2318000" y="2903461"/>
                </a:lnTo>
                <a:lnTo>
                  <a:pt x="2403725" y="2813544"/>
                </a:lnTo>
                <a:lnTo>
                  <a:pt x="2599010" y="2686276"/>
                </a:lnTo>
                <a:lnTo>
                  <a:pt x="2597846" y="2588467"/>
                </a:lnTo>
                <a:lnTo>
                  <a:pt x="2704431" y="2503312"/>
                </a:lnTo>
                <a:lnTo>
                  <a:pt x="2842542" y="2503340"/>
                </a:lnTo>
                <a:lnTo>
                  <a:pt x="2969420" y="2509786"/>
                </a:lnTo>
                <a:lnTo>
                  <a:pt x="3084961" y="2437778"/>
                </a:lnTo>
                <a:lnTo>
                  <a:pt x="3151065" y="2286519"/>
                </a:lnTo>
                <a:lnTo>
                  <a:pt x="3167831" y="2128885"/>
                </a:lnTo>
                <a:lnTo>
                  <a:pt x="3292799" y="2045343"/>
                </a:lnTo>
                <a:lnTo>
                  <a:pt x="3420245" y="1986382"/>
                </a:lnTo>
                <a:lnTo>
                  <a:pt x="3572273" y="1889797"/>
                </a:lnTo>
                <a:lnTo>
                  <a:pt x="3617121" y="1784446"/>
                </a:lnTo>
                <a:lnTo>
                  <a:pt x="3644182" y="1620141"/>
                </a:lnTo>
                <a:lnTo>
                  <a:pt x="3804966" y="1308098"/>
                </a:lnTo>
                <a:lnTo>
                  <a:pt x="3897835" y="1208656"/>
                </a:lnTo>
                <a:lnTo>
                  <a:pt x="3978227" y="1150265"/>
                </a:lnTo>
                <a:lnTo>
                  <a:pt x="4034137" y="1014535"/>
                </a:lnTo>
                <a:lnTo>
                  <a:pt x="3940127" y="925188"/>
                </a:lnTo>
                <a:lnTo>
                  <a:pt x="3835352" y="873941"/>
                </a:lnTo>
                <a:lnTo>
                  <a:pt x="3846688" y="762593"/>
                </a:lnTo>
                <a:lnTo>
                  <a:pt x="4061000" y="608953"/>
                </a:lnTo>
                <a:lnTo>
                  <a:pt x="4174159" y="509511"/>
                </a:lnTo>
                <a:lnTo>
                  <a:pt x="4191969" y="398163"/>
                </a:lnTo>
                <a:lnTo>
                  <a:pt x="4097290" y="340442"/>
                </a:lnTo>
                <a:lnTo>
                  <a:pt x="3981847" y="293763"/>
                </a:lnTo>
                <a:lnTo>
                  <a:pt x="3935364" y="171276"/>
                </a:lnTo>
                <a:lnTo>
                  <a:pt x="3801740" y="191072"/>
                </a:lnTo>
                <a:lnTo>
                  <a:pt x="3712097" y="233759"/>
                </a:lnTo>
                <a:lnTo>
                  <a:pt x="3702572" y="323676"/>
                </a:lnTo>
                <a:lnTo>
                  <a:pt x="3680471" y="398735"/>
                </a:lnTo>
                <a:lnTo>
                  <a:pt x="3509022" y="498177"/>
                </a:lnTo>
                <a:lnTo>
                  <a:pt x="3281563" y="578569"/>
                </a:lnTo>
                <a:lnTo>
                  <a:pt x="3110113" y="716111"/>
                </a:lnTo>
                <a:lnTo>
                  <a:pt x="3032003" y="866229"/>
                </a:lnTo>
                <a:lnTo>
                  <a:pt x="2943227" y="957287"/>
                </a:lnTo>
                <a:lnTo>
                  <a:pt x="2763393" y="924520"/>
                </a:lnTo>
                <a:lnTo>
                  <a:pt x="2625851" y="820886"/>
                </a:lnTo>
                <a:lnTo>
                  <a:pt x="2549651" y="683344"/>
                </a:lnTo>
                <a:lnTo>
                  <a:pt x="2511551" y="555327"/>
                </a:lnTo>
                <a:lnTo>
                  <a:pt x="2421634" y="474935"/>
                </a:lnTo>
                <a:lnTo>
                  <a:pt x="2393059" y="390351"/>
                </a:lnTo>
                <a:lnTo>
                  <a:pt x="2407917" y="257001"/>
                </a:lnTo>
                <a:lnTo>
                  <a:pt x="2251325" y="261193"/>
                </a:lnTo>
                <a:lnTo>
                  <a:pt x="2212084" y="351110"/>
                </a:lnTo>
                <a:lnTo>
                  <a:pt x="2162177" y="465410"/>
                </a:lnTo>
                <a:lnTo>
                  <a:pt x="2105027" y="549994"/>
                </a:lnTo>
                <a:lnTo>
                  <a:pt x="2015482" y="658961"/>
                </a:lnTo>
                <a:lnTo>
                  <a:pt x="1879081" y="664294"/>
                </a:lnTo>
                <a:lnTo>
                  <a:pt x="1751064" y="593427"/>
                </a:lnTo>
                <a:lnTo>
                  <a:pt x="1680197" y="484460"/>
                </a:lnTo>
                <a:lnTo>
                  <a:pt x="1567038" y="394543"/>
                </a:lnTo>
                <a:lnTo>
                  <a:pt x="1500363" y="300434"/>
                </a:lnTo>
                <a:lnTo>
                  <a:pt x="1467596" y="171276"/>
                </a:lnTo>
                <a:lnTo>
                  <a:pt x="1325862" y="195659"/>
                </a:lnTo>
                <a:lnTo>
                  <a:pt x="1278237" y="168225"/>
                </a:lnTo>
                <a:lnTo>
                  <a:pt x="1264520" y="15825"/>
                </a:lnTo>
                <a:lnTo>
                  <a:pt x="1202060" y="0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3" name="任意多边形 28">
            <a:extLst>
              <a:ext uri="{FF2B5EF4-FFF2-40B4-BE49-F238E27FC236}">
                <a16:creationId xmlns:a16="http://schemas.microsoft.com/office/drawing/2014/main" id="{FFA15D34-D2EF-4D56-77C2-2605EAC5D361}"/>
              </a:ext>
            </a:extLst>
          </p:cNvPr>
          <p:cNvSpPr>
            <a:spLocks/>
          </p:cNvSpPr>
          <p:nvPr/>
        </p:nvSpPr>
        <p:spPr bwMode="auto">
          <a:xfrm>
            <a:off x="8643647" y="3374607"/>
            <a:ext cx="795665" cy="497138"/>
          </a:xfrm>
          <a:custGeom>
            <a:avLst/>
            <a:gdLst>
              <a:gd name="T0" fmla="*/ 10 w 3282454"/>
              <a:gd name="T1" fmla="*/ 27 h 2033214"/>
              <a:gd name="T2" fmla="*/ 9 w 3282454"/>
              <a:gd name="T3" fmla="*/ 24 h 2033214"/>
              <a:gd name="T4" fmla="*/ 5 w 3282454"/>
              <a:gd name="T5" fmla="*/ 26 h 2033214"/>
              <a:gd name="T6" fmla="*/ 1 w 3282454"/>
              <a:gd name="T7" fmla="*/ 27 h 2033214"/>
              <a:gd name="T8" fmla="*/ 0 w 3282454"/>
              <a:gd name="T9" fmla="*/ 24 h 2033214"/>
              <a:gd name="T10" fmla="*/ 3 w 3282454"/>
              <a:gd name="T11" fmla="*/ 20 h 2033214"/>
              <a:gd name="T12" fmla="*/ 8 w 3282454"/>
              <a:gd name="T13" fmla="*/ 15 h 2033214"/>
              <a:gd name="T14" fmla="*/ 15 w 3282454"/>
              <a:gd name="T15" fmla="*/ 9 h 2033214"/>
              <a:gd name="T16" fmla="*/ 22 w 3282454"/>
              <a:gd name="T17" fmla="*/ 4 h 2033214"/>
              <a:gd name="T18" fmla="*/ 30 w 3282454"/>
              <a:gd name="T19" fmla="*/ 0 h 2033214"/>
              <a:gd name="T20" fmla="*/ 33 w 3282454"/>
              <a:gd name="T21" fmla="*/ 4 h 2033214"/>
              <a:gd name="T22" fmla="*/ 34 w 3282454"/>
              <a:gd name="T23" fmla="*/ 8 h 2033214"/>
              <a:gd name="T24" fmla="*/ 37 w 3282454"/>
              <a:gd name="T25" fmla="*/ 11 h 2033214"/>
              <a:gd name="T26" fmla="*/ 40 w 3282454"/>
              <a:gd name="T27" fmla="*/ 14 h 2033214"/>
              <a:gd name="T28" fmla="*/ 44 w 3282454"/>
              <a:gd name="T29" fmla="*/ 16 h 2033214"/>
              <a:gd name="T30" fmla="*/ 47 w 3282454"/>
              <a:gd name="T31" fmla="*/ 18 h 2033214"/>
              <a:gd name="T32" fmla="*/ 51 w 3282454"/>
              <a:gd name="T33" fmla="*/ 18 h 2033214"/>
              <a:gd name="T34" fmla="*/ 55 w 3282454"/>
              <a:gd name="T35" fmla="*/ 16 h 2033214"/>
              <a:gd name="T36" fmla="*/ 60 w 3282454"/>
              <a:gd name="T37" fmla="*/ 13 h 2033214"/>
              <a:gd name="T38" fmla="*/ 64 w 3282454"/>
              <a:gd name="T39" fmla="*/ 12 h 2033214"/>
              <a:gd name="T40" fmla="*/ 68 w 3282454"/>
              <a:gd name="T41" fmla="*/ 10 h 2033214"/>
              <a:gd name="T42" fmla="*/ 72 w 3282454"/>
              <a:gd name="T43" fmla="*/ 10 h 2033214"/>
              <a:gd name="T44" fmla="*/ 75 w 3282454"/>
              <a:gd name="T45" fmla="*/ 11 h 2033214"/>
              <a:gd name="T46" fmla="*/ 78 w 3282454"/>
              <a:gd name="T47" fmla="*/ 12 h 2033214"/>
              <a:gd name="T48" fmla="*/ 82 w 3282454"/>
              <a:gd name="T49" fmla="*/ 15 h 2033214"/>
              <a:gd name="T50" fmla="*/ 83 w 3282454"/>
              <a:gd name="T51" fmla="*/ 18 h 2033214"/>
              <a:gd name="T52" fmla="*/ 83 w 3282454"/>
              <a:gd name="T53" fmla="*/ 22 h 2033214"/>
              <a:gd name="T54" fmla="*/ 82 w 3282454"/>
              <a:gd name="T55" fmla="*/ 26 h 2033214"/>
              <a:gd name="T56" fmla="*/ 82 w 3282454"/>
              <a:gd name="T57" fmla="*/ 31 h 2033214"/>
              <a:gd name="T58" fmla="*/ 80 w 3282454"/>
              <a:gd name="T59" fmla="*/ 34 h 2033214"/>
              <a:gd name="T60" fmla="*/ 78 w 3282454"/>
              <a:gd name="T61" fmla="*/ 31 h 2033214"/>
              <a:gd name="T62" fmla="*/ 75 w 3282454"/>
              <a:gd name="T63" fmla="*/ 32 h 2033214"/>
              <a:gd name="T64" fmla="*/ 73 w 3282454"/>
              <a:gd name="T65" fmla="*/ 33 h 2033214"/>
              <a:gd name="T66" fmla="*/ 73 w 3282454"/>
              <a:gd name="T67" fmla="*/ 35 h 2033214"/>
              <a:gd name="T68" fmla="*/ 72 w 3282454"/>
              <a:gd name="T69" fmla="*/ 37 h 2033214"/>
              <a:gd name="T70" fmla="*/ 68 w 3282454"/>
              <a:gd name="T71" fmla="*/ 40 h 2033214"/>
              <a:gd name="T72" fmla="*/ 62 w 3282454"/>
              <a:gd name="T73" fmla="*/ 42 h 2033214"/>
              <a:gd name="T74" fmla="*/ 58 w 3282454"/>
              <a:gd name="T75" fmla="*/ 45 h 2033214"/>
              <a:gd name="T76" fmla="*/ 56 w 3282454"/>
              <a:gd name="T77" fmla="*/ 49 h 2033214"/>
              <a:gd name="T78" fmla="*/ 53 w 3282454"/>
              <a:gd name="T79" fmla="*/ 51 h 2033214"/>
              <a:gd name="T80" fmla="*/ 49 w 3282454"/>
              <a:gd name="T81" fmla="*/ 50 h 2033214"/>
              <a:gd name="T82" fmla="*/ 45 w 3282454"/>
              <a:gd name="T83" fmla="*/ 48 h 2033214"/>
              <a:gd name="T84" fmla="*/ 44 w 3282454"/>
              <a:gd name="T85" fmla="*/ 44 h 2033214"/>
              <a:gd name="T86" fmla="*/ 43 w 3282454"/>
              <a:gd name="T87" fmla="*/ 41 h 2033214"/>
              <a:gd name="T88" fmla="*/ 40 w 3282454"/>
              <a:gd name="T89" fmla="*/ 39 h 2033214"/>
              <a:gd name="T90" fmla="*/ 40 w 3282454"/>
              <a:gd name="T91" fmla="*/ 37 h 2033214"/>
              <a:gd name="T92" fmla="*/ 40 w 3282454"/>
              <a:gd name="T93" fmla="*/ 34 h 2033214"/>
              <a:gd name="T94" fmla="*/ 36 w 3282454"/>
              <a:gd name="T95" fmla="*/ 34 h 2033214"/>
              <a:gd name="T96" fmla="*/ 35 w 3282454"/>
              <a:gd name="T97" fmla="*/ 36 h 2033214"/>
              <a:gd name="T98" fmla="*/ 34 w 3282454"/>
              <a:gd name="T99" fmla="*/ 39 h 2033214"/>
              <a:gd name="T100" fmla="*/ 32 w 3282454"/>
              <a:gd name="T101" fmla="*/ 41 h 2033214"/>
              <a:gd name="T102" fmla="*/ 30 w 3282454"/>
              <a:gd name="T103" fmla="*/ 44 h 2033214"/>
              <a:gd name="T104" fmla="*/ 27 w 3282454"/>
              <a:gd name="T105" fmla="*/ 44 h 2033214"/>
              <a:gd name="T106" fmla="*/ 23 w 3282454"/>
              <a:gd name="T107" fmla="*/ 42 h 2033214"/>
              <a:gd name="T108" fmla="*/ 22 w 3282454"/>
              <a:gd name="T109" fmla="*/ 39 h 2033214"/>
              <a:gd name="T110" fmla="*/ 19 w 3282454"/>
              <a:gd name="T111" fmla="*/ 37 h 2033214"/>
              <a:gd name="T112" fmla="*/ 17 w 3282454"/>
              <a:gd name="T113" fmla="*/ 35 h 2033214"/>
              <a:gd name="T114" fmla="*/ 16 w 3282454"/>
              <a:gd name="T115" fmla="*/ 31 h 2033214"/>
              <a:gd name="T116" fmla="*/ 13 w 3282454"/>
              <a:gd name="T117" fmla="*/ 32 h 2033214"/>
              <a:gd name="T118" fmla="*/ 11 w 3282454"/>
              <a:gd name="T119" fmla="*/ 31 h 2033214"/>
              <a:gd name="T120" fmla="*/ 11 w 3282454"/>
              <a:gd name="T121" fmla="*/ 27 h 2033214"/>
              <a:gd name="T122" fmla="*/ 10 w 3282454"/>
              <a:gd name="T123" fmla="*/ 27 h 203321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282454"/>
              <a:gd name="T187" fmla="*/ 0 h 2033214"/>
              <a:gd name="T188" fmla="*/ 3282454 w 3282454"/>
              <a:gd name="T189" fmla="*/ 2033214 h 2033214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282454" h="2033214">
                <a:moveTo>
                  <a:pt x="378841" y="1075927"/>
                </a:moveTo>
                <a:lnTo>
                  <a:pt x="350714" y="947067"/>
                </a:lnTo>
                <a:lnTo>
                  <a:pt x="191740" y="1020886"/>
                </a:lnTo>
                <a:lnTo>
                  <a:pt x="45442" y="1052884"/>
                </a:lnTo>
                <a:lnTo>
                  <a:pt x="0" y="971450"/>
                </a:lnTo>
                <a:lnTo>
                  <a:pt x="101253" y="805333"/>
                </a:lnTo>
                <a:lnTo>
                  <a:pt x="313854" y="603399"/>
                </a:lnTo>
                <a:lnTo>
                  <a:pt x="598463" y="364033"/>
                </a:lnTo>
                <a:lnTo>
                  <a:pt x="871835" y="145528"/>
                </a:lnTo>
                <a:lnTo>
                  <a:pt x="1196081" y="0"/>
                </a:lnTo>
                <a:lnTo>
                  <a:pt x="1288654" y="168101"/>
                </a:lnTo>
                <a:lnTo>
                  <a:pt x="1347043" y="313357"/>
                </a:lnTo>
                <a:lnTo>
                  <a:pt x="1472108" y="453951"/>
                </a:lnTo>
                <a:lnTo>
                  <a:pt x="1595364" y="539105"/>
                </a:lnTo>
                <a:lnTo>
                  <a:pt x="1763291" y="631403"/>
                </a:lnTo>
                <a:lnTo>
                  <a:pt x="1877316" y="720352"/>
                </a:lnTo>
                <a:lnTo>
                  <a:pt x="2018184" y="697508"/>
                </a:lnTo>
                <a:lnTo>
                  <a:pt x="2200399" y="648071"/>
                </a:lnTo>
                <a:lnTo>
                  <a:pt x="2362994" y="515293"/>
                </a:lnTo>
                <a:lnTo>
                  <a:pt x="2538066" y="461094"/>
                </a:lnTo>
                <a:lnTo>
                  <a:pt x="2690564" y="386705"/>
                </a:lnTo>
                <a:lnTo>
                  <a:pt x="2852489" y="414039"/>
                </a:lnTo>
                <a:lnTo>
                  <a:pt x="2992413" y="418231"/>
                </a:lnTo>
                <a:lnTo>
                  <a:pt x="3098596" y="477917"/>
                </a:lnTo>
                <a:lnTo>
                  <a:pt x="3269309" y="590352"/>
                </a:lnTo>
                <a:lnTo>
                  <a:pt x="3282454" y="730274"/>
                </a:lnTo>
                <a:lnTo>
                  <a:pt x="3275310" y="874390"/>
                </a:lnTo>
                <a:lnTo>
                  <a:pt x="3237211" y="1045269"/>
                </a:lnTo>
                <a:lnTo>
                  <a:pt x="3233018" y="1212626"/>
                </a:lnTo>
                <a:lnTo>
                  <a:pt x="3158628" y="1369690"/>
                </a:lnTo>
                <a:lnTo>
                  <a:pt x="3112145" y="1247203"/>
                </a:lnTo>
                <a:lnTo>
                  <a:pt x="2978521" y="1266999"/>
                </a:lnTo>
                <a:lnTo>
                  <a:pt x="2888878" y="1309686"/>
                </a:lnTo>
                <a:lnTo>
                  <a:pt x="2879353" y="1399603"/>
                </a:lnTo>
                <a:lnTo>
                  <a:pt x="2857252" y="1474662"/>
                </a:lnTo>
                <a:lnTo>
                  <a:pt x="2685803" y="1574104"/>
                </a:lnTo>
                <a:lnTo>
                  <a:pt x="2458344" y="1654496"/>
                </a:lnTo>
                <a:lnTo>
                  <a:pt x="2286894" y="1792038"/>
                </a:lnTo>
                <a:lnTo>
                  <a:pt x="2208784" y="1942156"/>
                </a:lnTo>
                <a:lnTo>
                  <a:pt x="2120008" y="2033214"/>
                </a:lnTo>
                <a:lnTo>
                  <a:pt x="1940174" y="2000447"/>
                </a:lnTo>
                <a:lnTo>
                  <a:pt x="1802632" y="1896813"/>
                </a:lnTo>
                <a:lnTo>
                  <a:pt x="1726432" y="1759271"/>
                </a:lnTo>
                <a:lnTo>
                  <a:pt x="1688332" y="1631254"/>
                </a:lnTo>
                <a:lnTo>
                  <a:pt x="1598415" y="1550862"/>
                </a:lnTo>
                <a:lnTo>
                  <a:pt x="1569840" y="1466278"/>
                </a:lnTo>
                <a:lnTo>
                  <a:pt x="1584698" y="1332928"/>
                </a:lnTo>
                <a:lnTo>
                  <a:pt x="1428106" y="1337120"/>
                </a:lnTo>
                <a:lnTo>
                  <a:pt x="1388865" y="1427037"/>
                </a:lnTo>
                <a:lnTo>
                  <a:pt x="1338958" y="1541337"/>
                </a:lnTo>
                <a:lnTo>
                  <a:pt x="1281808" y="1625921"/>
                </a:lnTo>
                <a:lnTo>
                  <a:pt x="1192263" y="1734888"/>
                </a:lnTo>
                <a:lnTo>
                  <a:pt x="1055862" y="1740221"/>
                </a:lnTo>
                <a:lnTo>
                  <a:pt x="927845" y="1669354"/>
                </a:lnTo>
                <a:lnTo>
                  <a:pt x="856978" y="1560387"/>
                </a:lnTo>
                <a:lnTo>
                  <a:pt x="743819" y="1470470"/>
                </a:lnTo>
                <a:lnTo>
                  <a:pt x="677144" y="1376361"/>
                </a:lnTo>
                <a:lnTo>
                  <a:pt x="644377" y="1247203"/>
                </a:lnTo>
                <a:lnTo>
                  <a:pt x="502643" y="1271586"/>
                </a:lnTo>
                <a:lnTo>
                  <a:pt x="455018" y="1244152"/>
                </a:lnTo>
                <a:lnTo>
                  <a:pt x="441301" y="1091752"/>
                </a:lnTo>
                <a:lnTo>
                  <a:pt x="378841" y="1075927"/>
                </a:lnTo>
                <a:close/>
              </a:path>
            </a:pathLst>
          </a:custGeom>
          <a:solidFill>
            <a:srgbClr val="FF0000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4" name="任意多边形 29">
            <a:extLst>
              <a:ext uri="{FF2B5EF4-FFF2-40B4-BE49-F238E27FC236}">
                <a16:creationId xmlns:a16="http://schemas.microsoft.com/office/drawing/2014/main" id="{77610EBA-8B46-1441-00E0-BBD55BD14FE1}"/>
              </a:ext>
            </a:extLst>
          </p:cNvPr>
          <p:cNvSpPr>
            <a:spLocks/>
          </p:cNvSpPr>
          <p:nvPr/>
        </p:nvSpPr>
        <p:spPr bwMode="auto">
          <a:xfrm>
            <a:off x="8688278" y="4301062"/>
            <a:ext cx="816807" cy="1353536"/>
          </a:xfrm>
          <a:custGeom>
            <a:avLst/>
            <a:gdLst>
              <a:gd name="T0" fmla="*/ 1420615 w 3374526"/>
              <a:gd name="T1" fmla="*/ 125510 h 5530678"/>
              <a:gd name="T2" fmla="*/ 1249164 w 3374526"/>
              <a:gd name="T3" fmla="*/ 348305 h 5530678"/>
              <a:gd name="T4" fmla="*/ 1250876 w 3374526"/>
              <a:gd name="T5" fmla="*/ 744262 h 5530678"/>
              <a:gd name="T6" fmla="*/ 1159966 w 3374526"/>
              <a:gd name="T7" fmla="*/ 1045294 h 5530678"/>
              <a:gd name="T8" fmla="*/ 893813 w 3374526"/>
              <a:gd name="T9" fmla="*/ 1315514 h 5530678"/>
              <a:gd name="T10" fmla="*/ 940297 w 3374526"/>
              <a:gd name="T11" fmla="*/ 1603298 h 5530678"/>
              <a:gd name="T12" fmla="*/ 1012181 w 3374526"/>
              <a:gd name="T13" fmla="*/ 1865558 h 5530678"/>
              <a:gd name="T14" fmla="*/ 1024881 w 3374526"/>
              <a:gd name="T15" fmla="*/ 2178742 h 5530678"/>
              <a:gd name="T16" fmla="*/ 1020689 w 3374526"/>
              <a:gd name="T17" fmla="*/ 2491926 h 5530678"/>
              <a:gd name="T18" fmla="*/ 1012181 w 3374526"/>
              <a:gd name="T19" fmla="*/ 2783902 h 5530678"/>
              <a:gd name="T20" fmla="*/ 1109589 w 3374526"/>
              <a:gd name="T21" fmla="*/ 3084262 h 5530678"/>
              <a:gd name="T22" fmla="*/ 1080245 w 3374526"/>
              <a:gd name="T23" fmla="*/ 3617290 h 5530678"/>
              <a:gd name="T24" fmla="*/ 826121 w 3374526"/>
              <a:gd name="T25" fmla="*/ 3875234 h 5530678"/>
              <a:gd name="T26" fmla="*/ 525637 w 3374526"/>
              <a:gd name="T27" fmla="*/ 3815926 h 5530678"/>
              <a:gd name="T28" fmla="*/ 373237 w 3374526"/>
              <a:gd name="T29" fmla="*/ 4091010 h 5530678"/>
              <a:gd name="T30" fmla="*/ 182861 w 3374526"/>
              <a:gd name="T31" fmla="*/ 4476078 h 5530678"/>
              <a:gd name="T32" fmla="*/ 0 w 3374526"/>
              <a:gd name="T33" fmla="*/ 4766466 h 5530678"/>
              <a:gd name="T34" fmla="*/ 133101 w 3374526"/>
              <a:gd name="T35" fmla="*/ 5044478 h 5530678"/>
              <a:gd name="T36" fmla="*/ 438000 w 3374526"/>
              <a:gd name="T37" fmla="*/ 5261271 h 5530678"/>
              <a:gd name="T38" fmla="*/ 680987 w 3374526"/>
              <a:gd name="T39" fmla="*/ 5453011 h 5530678"/>
              <a:gd name="T40" fmla="*/ 1087709 w 3374526"/>
              <a:gd name="T41" fmla="*/ 5483397 h 5530678"/>
              <a:gd name="T42" fmla="*/ 1458714 w 3374526"/>
              <a:gd name="T43" fmla="*/ 5386907 h 5530678"/>
              <a:gd name="T44" fmla="*/ 1838002 w 3374526"/>
              <a:gd name="T45" fmla="*/ 5037904 h 5530678"/>
              <a:gd name="T46" fmla="*/ 1698178 w 3374526"/>
              <a:gd name="T47" fmla="*/ 4696145 h 5530678"/>
              <a:gd name="T48" fmla="*/ 1940594 w 3374526"/>
              <a:gd name="T49" fmla="*/ 4320950 h 5530678"/>
              <a:gd name="T50" fmla="*/ 2304355 w 3374526"/>
              <a:gd name="T51" fmla="*/ 4174453 h 5530678"/>
              <a:gd name="T52" fmla="*/ 2616968 w 3374526"/>
              <a:gd name="T53" fmla="*/ 3957090 h 5530678"/>
              <a:gd name="T54" fmla="*/ 2732459 w 3374526"/>
              <a:gd name="T55" fmla="*/ 3757016 h 5530678"/>
              <a:gd name="T56" fmla="*/ 2616398 w 3374526"/>
              <a:gd name="T57" fmla="*/ 3559892 h 5530678"/>
              <a:gd name="T58" fmla="*/ 2558107 w 3374526"/>
              <a:gd name="T59" fmla="*/ 3198414 h 5530678"/>
              <a:gd name="T60" fmla="*/ 2714128 w 3374526"/>
              <a:gd name="T61" fmla="*/ 2867891 h 5530678"/>
              <a:gd name="T62" fmla="*/ 2954635 w 3374526"/>
              <a:gd name="T63" fmla="*/ 2443830 h 5530678"/>
              <a:gd name="T64" fmla="*/ 2975594 w 3374526"/>
              <a:gd name="T65" fmla="*/ 1925759 h 5530678"/>
              <a:gd name="T66" fmla="*/ 3374526 w 3374526"/>
              <a:gd name="T67" fmla="*/ 1473742 h 5530678"/>
              <a:gd name="T68" fmla="*/ 3005882 w 3374526"/>
              <a:gd name="T69" fmla="*/ 1538657 h 5530678"/>
              <a:gd name="T70" fmla="*/ 2676600 w 3374526"/>
              <a:gd name="T71" fmla="*/ 1434453 h 5530678"/>
              <a:gd name="T72" fmla="*/ 2538388 w 3374526"/>
              <a:gd name="T73" fmla="*/ 1202802 h 5530678"/>
              <a:gd name="T74" fmla="*/ 2312641 w 3374526"/>
              <a:gd name="T75" fmla="*/ 805034 h 5530678"/>
              <a:gd name="T76" fmla="*/ 1923827 w 3374526"/>
              <a:gd name="T77" fmla="*/ 524518 h 5530678"/>
              <a:gd name="T78" fmla="*/ 1886868 w 3374526"/>
              <a:gd name="T79" fmla="*/ 226191 h 5530678"/>
              <a:gd name="T80" fmla="*/ 1611311 w 3374526"/>
              <a:gd name="T81" fmla="*/ 0 h 5530678"/>
              <a:gd name="T82" fmla="*/ 0 w 3374526"/>
              <a:gd name="T83" fmla="*/ 0 h 5530678"/>
              <a:gd name="T84" fmla="*/ 3374526 w 3374526"/>
              <a:gd name="T85" fmla="*/ 5530678 h 5530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T82" t="T83" r="T84" b="T85"/>
            <a:pathLst>
              <a:path w="3374526" h="5530678">
                <a:moveTo>
                  <a:pt x="1611311" y="0"/>
                </a:moveTo>
                <a:lnTo>
                  <a:pt x="1420615" y="125510"/>
                </a:lnTo>
                <a:lnTo>
                  <a:pt x="1330127" y="214855"/>
                </a:lnTo>
                <a:lnTo>
                  <a:pt x="1249164" y="348305"/>
                </a:lnTo>
                <a:lnTo>
                  <a:pt x="1230186" y="569713"/>
                </a:lnTo>
                <a:lnTo>
                  <a:pt x="1250876" y="744262"/>
                </a:lnTo>
                <a:lnTo>
                  <a:pt x="1218108" y="950290"/>
                </a:lnTo>
                <a:lnTo>
                  <a:pt x="1159966" y="1045294"/>
                </a:lnTo>
                <a:lnTo>
                  <a:pt x="961505" y="1158922"/>
                </a:lnTo>
                <a:lnTo>
                  <a:pt x="893813" y="1315514"/>
                </a:lnTo>
                <a:lnTo>
                  <a:pt x="872605" y="1484806"/>
                </a:lnTo>
                <a:lnTo>
                  <a:pt x="940297" y="1603298"/>
                </a:lnTo>
                <a:lnTo>
                  <a:pt x="1050405" y="1725982"/>
                </a:lnTo>
                <a:lnTo>
                  <a:pt x="1012181" y="1865558"/>
                </a:lnTo>
                <a:lnTo>
                  <a:pt x="986781" y="2022150"/>
                </a:lnTo>
                <a:lnTo>
                  <a:pt x="1024881" y="2178742"/>
                </a:lnTo>
                <a:lnTo>
                  <a:pt x="1071489" y="2326826"/>
                </a:lnTo>
                <a:lnTo>
                  <a:pt x="1020689" y="2491926"/>
                </a:lnTo>
                <a:lnTo>
                  <a:pt x="969889" y="2631502"/>
                </a:lnTo>
                <a:lnTo>
                  <a:pt x="1012181" y="2783902"/>
                </a:lnTo>
                <a:lnTo>
                  <a:pt x="1139181" y="2881186"/>
                </a:lnTo>
                <a:lnTo>
                  <a:pt x="1109589" y="3084262"/>
                </a:lnTo>
                <a:lnTo>
                  <a:pt x="1092697" y="3342206"/>
                </a:lnTo>
                <a:lnTo>
                  <a:pt x="1080245" y="3617290"/>
                </a:lnTo>
                <a:lnTo>
                  <a:pt x="982713" y="3760934"/>
                </a:lnTo>
                <a:lnTo>
                  <a:pt x="826121" y="3875234"/>
                </a:lnTo>
                <a:lnTo>
                  <a:pt x="720329" y="3824434"/>
                </a:lnTo>
                <a:lnTo>
                  <a:pt x="525637" y="3815926"/>
                </a:lnTo>
                <a:lnTo>
                  <a:pt x="424037" y="3947118"/>
                </a:lnTo>
                <a:lnTo>
                  <a:pt x="373237" y="4091010"/>
                </a:lnTo>
                <a:lnTo>
                  <a:pt x="314053" y="4264494"/>
                </a:lnTo>
                <a:lnTo>
                  <a:pt x="182861" y="4476078"/>
                </a:lnTo>
                <a:lnTo>
                  <a:pt x="81509" y="4679154"/>
                </a:lnTo>
                <a:lnTo>
                  <a:pt x="0" y="4766466"/>
                </a:lnTo>
                <a:cubicBezTo>
                  <a:pt x="711" y="4821036"/>
                  <a:pt x="1421" y="4875607"/>
                  <a:pt x="2132" y="4930177"/>
                </a:cubicBezTo>
                <a:lnTo>
                  <a:pt x="133101" y="5044478"/>
                </a:lnTo>
                <a:lnTo>
                  <a:pt x="296837" y="5095725"/>
                </a:lnTo>
                <a:lnTo>
                  <a:pt x="438000" y="5261271"/>
                </a:lnTo>
                <a:lnTo>
                  <a:pt x="541064" y="5399954"/>
                </a:lnTo>
                <a:lnTo>
                  <a:pt x="680987" y="5453011"/>
                </a:lnTo>
                <a:lnTo>
                  <a:pt x="861962" y="5405386"/>
                </a:lnTo>
                <a:lnTo>
                  <a:pt x="1087709" y="5483397"/>
                </a:lnTo>
                <a:lnTo>
                  <a:pt x="1306114" y="5530678"/>
                </a:lnTo>
                <a:lnTo>
                  <a:pt x="1458714" y="5386907"/>
                </a:lnTo>
                <a:lnTo>
                  <a:pt x="1529580" y="5122588"/>
                </a:lnTo>
                <a:lnTo>
                  <a:pt x="1838002" y="5037904"/>
                </a:lnTo>
                <a:lnTo>
                  <a:pt x="1753517" y="4883124"/>
                </a:lnTo>
                <a:lnTo>
                  <a:pt x="1698178" y="4696145"/>
                </a:lnTo>
                <a:lnTo>
                  <a:pt x="1817811" y="4472208"/>
                </a:lnTo>
                <a:lnTo>
                  <a:pt x="1940594" y="4320950"/>
                </a:lnTo>
                <a:lnTo>
                  <a:pt x="2077467" y="4316758"/>
                </a:lnTo>
                <a:lnTo>
                  <a:pt x="2304355" y="4174453"/>
                </a:lnTo>
                <a:lnTo>
                  <a:pt x="2504380" y="4118444"/>
                </a:lnTo>
                <a:lnTo>
                  <a:pt x="2616968" y="3957090"/>
                </a:lnTo>
                <a:lnTo>
                  <a:pt x="2582489" y="3821929"/>
                </a:lnTo>
                <a:lnTo>
                  <a:pt x="2732459" y="3757016"/>
                </a:lnTo>
                <a:lnTo>
                  <a:pt x="2720602" y="3630759"/>
                </a:lnTo>
                <a:lnTo>
                  <a:pt x="2616398" y="3559892"/>
                </a:lnTo>
                <a:lnTo>
                  <a:pt x="2497335" y="3444352"/>
                </a:lnTo>
                <a:lnTo>
                  <a:pt x="2558107" y="3198414"/>
                </a:lnTo>
                <a:lnTo>
                  <a:pt x="2684884" y="3083444"/>
                </a:lnTo>
                <a:lnTo>
                  <a:pt x="2714128" y="2867891"/>
                </a:lnTo>
                <a:lnTo>
                  <a:pt x="2833761" y="2607665"/>
                </a:lnTo>
                <a:lnTo>
                  <a:pt x="2954635" y="2443830"/>
                </a:lnTo>
                <a:lnTo>
                  <a:pt x="2908821" y="2259234"/>
                </a:lnTo>
                <a:lnTo>
                  <a:pt x="2975594" y="1925759"/>
                </a:lnTo>
                <a:lnTo>
                  <a:pt x="3135708" y="1774500"/>
                </a:lnTo>
                <a:lnTo>
                  <a:pt x="3374526" y="1473742"/>
                </a:lnTo>
                <a:lnTo>
                  <a:pt x="3169048" y="1495225"/>
                </a:lnTo>
                <a:lnTo>
                  <a:pt x="3005882" y="1538657"/>
                </a:lnTo>
                <a:lnTo>
                  <a:pt x="2852812" y="1438645"/>
                </a:lnTo>
                <a:lnTo>
                  <a:pt x="2676600" y="1434453"/>
                </a:lnTo>
                <a:lnTo>
                  <a:pt x="2590179" y="1366215"/>
                </a:lnTo>
                <a:lnTo>
                  <a:pt x="2538388" y="1202802"/>
                </a:lnTo>
                <a:lnTo>
                  <a:pt x="2436565" y="994393"/>
                </a:lnTo>
                <a:lnTo>
                  <a:pt x="2312641" y="805034"/>
                </a:lnTo>
                <a:lnTo>
                  <a:pt x="1992312" y="663200"/>
                </a:lnTo>
                <a:lnTo>
                  <a:pt x="1923827" y="524518"/>
                </a:lnTo>
                <a:lnTo>
                  <a:pt x="1892870" y="396501"/>
                </a:lnTo>
                <a:lnTo>
                  <a:pt x="1886868" y="226191"/>
                </a:lnTo>
                <a:lnTo>
                  <a:pt x="1706463" y="118366"/>
                </a:lnTo>
                <a:lnTo>
                  <a:pt x="1611311" y="0"/>
                </a:lnTo>
                <a:close/>
              </a:path>
            </a:pathLst>
          </a:custGeom>
          <a:solidFill>
            <a:srgbClr val="BFBFBF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5" name="任意多边形 30">
            <a:extLst>
              <a:ext uri="{FF2B5EF4-FFF2-40B4-BE49-F238E27FC236}">
                <a16:creationId xmlns:a16="http://schemas.microsoft.com/office/drawing/2014/main" id="{08D17BCD-E9B3-1376-DA4F-0BF736583ACB}"/>
              </a:ext>
            </a:extLst>
          </p:cNvPr>
          <p:cNvSpPr>
            <a:spLocks/>
          </p:cNvSpPr>
          <p:nvPr/>
        </p:nvSpPr>
        <p:spPr bwMode="auto">
          <a:xfrm>
            <a:off x="7842217" y="4297031"/>
            <a:ext cx="1122388" cy="1165167"/>
          </a:xfrm>
          <a:custGeom>
            <a:avLst/>
            <a:gdLst>
              <a:gd name="T0" fmla="*/ 3996458 w 4640979"/>
              <a:gd name="T1" fmla="*/ 547639 h 4758060"/>
              <a:gd name="T2" fmla="*/ 4292005 w 4640979"/>
              <a:gd name="T3" fmla="*/ 394471 h 4758060"/>
              <a:gd name="T4" fmla="*/ 4410324 w 4640979"/>
              <a:gd name="T5" fmla="*/ 634033 h 4758060"/>
              <a:gd name="T6" fmla="*/ 4531198 w 4640979"/>
              <a:gd name="T7" fmla="*/ 959123 h 4758060"/>
              <a:gd name="T8" fmla="*/ 4442518 w 4640979"/>
              <a:gd name="T9" fmla="*/ 1150516 h 4758060"/>
              <a:gd name="T10" fmla="*/ 4353618 w 4640979"/>
              <a:gd name="T11" fmla="*/ 1476400 h 4758060"/>
              <a:gd name="T12" fmla="*/ 4531418 w 4640979"/>
              <a:gd name="T13" fmla="*/ 1717576 h 4758060"/>
              <a:gd name="T14" fmla="*/ 4467794 w 4640979"/>
              <a:gd name="T15" fmla="*/ 2013744 h 4758060"/>
              <a:gd name="T16" fmla="*/ 4552502 w 4640979"/>
              <a:gd name="T17" fmla="*/ 2318420 h 4758060"/>
              <a:gd name="T18" fmla="*/ 4450902 w 4640979"/>
              <a:gd name="T19" fmla="*/ 2623096 h 4758060"/>
              <a:gd name="T20" fmla="*/ 4620194 w 4640979"/>
              <a:gd name="T21" fmla="*/ 2872780 h 4758060"/>
              <a:gd name="T22" fmla="*/ 4573710 w 4640979"/>
              <a:gd name="T23" fmla="*/ 3333800 h 4758060"/>
              <a:gd name="T24" fmla="*/ 4463726 w 4640979"/>
              <a:gd name="T25" fmla="*/ 3752528 h 4758060"/>
              <a:gd name="T26" fmla="*/ 4201342 w 4640979"/>
              <a:gd name="T27" fmla="*/ 3816028 h 4758060"/>
              <a:gd name="T28" fmla="*/ 3905050 w 4640979"/>
              <a:gd name="T29" fmla="*/ 3938712 h 4758060"/>
              <a:gd name="T30" fmla="*/ 3795066 w 4640979"/>
              <a:gd name="T31" fmla="*/ 4256088 h 4758060"/>
              <a:gd name="T32" fmla="*/ 3562522 w 4640979"/>
              <a:gd name="T33" fmla="*/ 4670748 h 4758060"/>
              <a:gd name="T34" fmla="*/ 3397568 w 4640979"/>
              <a:gd name="T35" fmla="*/ 4604624 h 4758060"/>
              <a:gd name="T36" fmla="*/ 3240955 w 4640979"/>
              <a:gd name="T37" fmla="*/ 4298132 h 4758060"/>
              <a:gd name="T38" fmla="*/ 3317155 w 4640979"/>
              <a:gd name="T39" fmla="*/ 4086548 h 4758060"/>
              <a:gd name="T40" fmla="*/ 3114079 w 4640979"/>
              <a:gd name="T41" fmla="*/ 3913064 h 4758060"/>
              <a:gd name="T42" fmla="*/ 2813595 w 4640979"/>
              <a:gd name="T43" fmla="*/ 3654872 h 4758060"/>
              <a:gd name="T44" fmla="*/ 2458119 w 4640979"/>
              <a:gd name="T45" fmla="*/ 3786064 h 4758060"/>
              <a:gd name="T46" fmla="*/ 2052091 w 4640979"/>
              <a:gd name="T47" fmla="*/ 3638228 h 4758060"/>
              <a:gd name="T48" fmla="*/ 1738907 w 4640979"/>
              <a:gd name="T49" fmla="*/ 3536628 h 4758060"/>
              <a:gd name="T50" fmla="*/ 1451247 w 4640979"/>
              <a:gd name="T51" fmla="*/ 3295452 h 4758060"/>
              <a:gd name="T52" fmla="*/ 1150887 w 4640979"/>
              <a:gd name="T53" fmla="*/ 3172768 h 4758060"/>
              <a:gd name="T54" fmla="*/ 956319 w 4640979"/>
              <a:gd name="T55" fmla="*/ 3341936 h 4758060"/>
              <a:gd name="T56" fmla="*/ 651643 w 4640979"/>
              <a:gd name="T57" fmla="*/ 3608512 h 4758060"/>
              <a:gd name="T58" fmla="*/ 357334 w 4640979"/>
              <a:gd name="T59" fmla="*/ 3778896 h 4758060"/>
              <a:gd name="T60" fmla="*/ 71884 w 4640979"/>
              <a:gd name="T61" fmla="*/ 3591744 h 4758060"/>
              <a:gd name="T62" fmla="*/ 207268 w 4640979"/>
              <a:gd name="T63" fmla="*/ 3270300 h 4758060"/>
              <a:gd name="T64" fmla="*/ 376436 w 4640979"/>
              <a:gd name="T65" fmla="*/ 2830240 h 4758060"/>
              <a:gd name="T66" fmla="*/ 33660 w 4640979"/>
              <a:gd name="T67" fmla="*/ 2872656 h 4758060"/>
              <a:gd name="T68" fmla="*/ 4192 w 4640979"/>
              <a:gd name="T69" fmla="*/ 2508672 h 4758060"/>
              <a:gd name="T70" fmla="*/ 156592 w 4640979"/>
              <a:gd name="T71" fmla="*/ 2161704 h 4758060"/>
              <a:gd name="T72" fmla="*/ 444252 w 4640979"/>
              <a:gd name="T73" fmla="*/ 2191420 h 4758060"/>
              <a:gd name="T74" fmla="*/ 740420 w 4640979"/>
              <a:gd name="T75" fmla="*/ 2102520 h 4758060"/>
              <a:gd name="T76" fmla="*/ 1070496 w 4640979"/>
              <a:gd name="T77" fmla="*/ 1861344 h 4758060"/>
              <a:gd name="T78" fmla="*/ 1607716 w 4640979"/>
              <a:gd name="T79" fmla="*/ 1709192 h 4758060"/>
              <a:gd name="T80" fmla="*/ 2187228 w 4640979"/>
              <a:gd name="T81" fmla="*/ 1679848 h 4758060"/>
              <a:gd name="T82" fmla="*/ 2631604 w 4640979"/>
              <a:gd name="T83" fmla="*/ 1645940 h 4758060"/>
              <a:gd name="T84" fmla="*/ 2893988 w 4640979"/>
              <a:gd name="T85" fmla="*/ 1413148 h 4758060"/>
              <a:gd name="T86" fmla="*/ 3144117 w 4640979"/>
              <a:gd name="T87" fmla="*/ 1722688 h 4758060"/>
              <a:gd name="T88" fmla="*/ 3469556 w 4640979"/>
              <a:gd name="T89" fmla="*/ 1738784 h 4758060"/>
              <a:gd name="T90" fmla="*/ 3634532 w 4640979"/>
              <a:gd name="T91" fmla="*/ 1455068 h 4758060"/>
              <a:gd name="T92" fmla="*/ 3710608 w 4640979"/>
              <a:gd name="T93" fmla="*/ 1285900 h 4758060"/>
              <a:gd name="T94" fmla="*/ 3664124 w 4640979"/>
              <a:gd name="T95" fmla="*/ 997992 h 4758060"/>
              <a:gd name="T96" fmla="*/ 3393232 w 4640979"/>
              <a:gd name="T97" fmla="*/ 722908 h 4758060"/>
              <a:gd name="T98" fmla="*/ 3507532 w 4640979"/>
              <a:gd name="T99" fmla="*/ 401340 h 4758060"/>
              <a:gd name="T100" fmla="*/ 3421085 w 4640979"/>
              <a:gd name="T101" fmla="*/ 0 h 4758060"/>
              <a:gd name="T102" fmla="*/ 3881239 w 4640979"/>
              <a:gd name="T103" fmla="*/ 67942 h 4758060"/>
              <a:gd name="T104" fmla="*/ 3865807 w 4640979"/>
              <a:gd name="T105" fmla="*/ 361234 h 4758060"/>
              <a:gd name="T106" fmla="*/ 0 w 4640979"/>
              <a:gd name="T107" fmla="*/ 0 h 4758060"/>
              <a:gd name="T108" fmla="*/ 4640979 w 4640979"/>
              <a:gd name="T109" fmla="*/ 4758060 h 4758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T106" t="T107" r="T108" b="T109"/>
            <a:pathLst>
              <a:path w="4640979" h="4758060">
                <a:moveTo>
                  <a:pt x="3865807" y="361234"/>
                </a:moveTo>
                <a:lnTo>
                  <a:pt x="3996458" y="547639"/>
                </a:lnTo>
                <a:lnTo>
                  <a:pt x="4129238" y="425624"/>
                </a:lnTo>
                <a:lnTo>
                  <a:pt x="4292005" y="394471"/>
                </a:lnTo>
                <a:lnTo>
                  <a:pt x="4382320" y="480393"/>
                </a:lnTo>
                <a:lnTo>
                  <a:pt x="4410324" y="634033"/>
                </a:lnTo>
                <a:lnTo>
                  <a:pt x="4457379" y="775197"/>
                </a:lnTo>
                <a:lnTo>
                  <a:pt x="4531198" y="959123"/>
                </a:lnTo>
                <a:lnTo>
                  <a:pt x="4640979" y="1036888"/>
                </a:lnTo>
                <a:lnTo>
                  <a:pt x="4442518" y="1150516"/>
                </a:lnTo>
                <a:lnTo>
                  <a:pt x="4374826" y="1307108"/>
                </a:lnTo>
                <a:lnTo>
                  <a:pt x="4353618" y="1476400"/>
                </a:lnTo>
                <a:lnTo>
                  <a:pt x="4421310" y="1594892"/>
                </a:lnTo>
                <a:lnTo>
                  <a:pt x="4531418" y="1717576"/>
                </a:lnTo>
                <a:lnTo>
                  <a:pt x="4493194" y="1857152"/>
                </a:lnTo>
                <a:lnTo>
                  <a:pt x="4467794" y="2013744"/>
                </a:lnTo>
                <a:lnTo>
                  <a:pt x="4505894" y="2170336"/>
                </a:lnTo>
                <a:lnTo>
                  <a:pt x="4552502" y="2318420"/>
                </a:lnTo>
                <a:lnTo>
                  <a:pt x="4501702" y="2483520"/>
                </a:lnTo>
                <a:lnTo>
                  <a:pt x="4450902" y="2623096"/>
                </a:lnTo>
                <a:lnTo>
                  <a:pt x="4493194" y="2775496"/>
                </a:lnTo>
                <a:lnTo>
                  <a:pt x="4620194" y="2872780"/>
                </a:lnTo>
                <a:lnTo>
                  <a:pt x="4590602" y="3075856"/>
                </a:lnTo>
                <a:lnTo>
                  <a:pt x="4573710" y="3333800"/>
                </a:lnTo>
                <a:lnTo>
                  <a:pt x="4561258" y="3608884"/>
                </a:lnTo>
                <a:lnTo>
                  <a:pt x="4463726" y="3752528"/>
                </a:lnTo>
                <a:lnTo>
                  <a:pt x="4307134" y="3866828"/>
                </a:lnTo>
                <a:lnTo>
                  <a:pt x="4201342" y="3816028"/>
                </a:lnTo>
                <a:lnTo>
                  <a:pt x="4006650" y="3807520"/>
                </a:lnTo>
                <a:lnTo>
                  <a:pt x="3905050" y="3938712"/>
                </a:lnTo>
                <a:lnTo>
                  <a:pt x="3854250" y="4082604"/>
                </a:lnTo>
                <a:lnTo>
                  <a:pt x="3795066" y="4256088"/>
                </a:lnTo>
                <a:lnTo>
                  <a:pt x="3663874" y="4467672"/>
                </a:lnTo>
                <a:lnTo>
                  <a:pt x="3562522" y="4670748"/>
                </a:lnTo>
                <a:lnTo>
                  <a:pt x="3481013" y="4758060"/>
                </a:lnTo>
                <a:lnTo>
                  <a:pt x="3397568" y="4604624"/>
                </a:lnTo>
                <a:cubicBezTo>
                  <a:pt x="3369486" y="4565548"/>
                  <a:pt x="3355957" y="4476214"/>
                  <a:pt x="3329855" y="4425132"/>
                </a:cubicBezTo>
                <a:lnTo>
                  <a:pt x="3240955" y="4298132"/>
                </a:lnTo>
                <a:lnTo>
                  <a:pt x="3240955" y="4145732"/>
                </a:lnTo>
                <a:lnTo>
                  <a:pt x="3317155" y="4086548"/>
                </a:lnTo>
                <a:lnTo>
                  <a:pt x="3312963" y="3921448"/>
                </a:lnTo>
                <a:lnTo>
                  <a:pt x="3114079" y="3913064"/>
                </a:lnTo>
                <a:lnTo>
                  <a:pt x="2948979" y="3747964"/>
                </a:lnTo>
                <a:lnTo>
                  <a:pt x="2813595" y="3654872"/>
                </a:lnTo>
                <a:lnTo>
                  <a:pt x="2631603" y="3684464"/>
                </a:lnTo>
                <a:lnTo>
                  <a:pt x="2458119" y="3786064"/>
                </a:lnTo>
                <a:lnTo>
                  <a:pt x="2263427" y="3819972"/>
                </a:lnTo>
                <a:lnTo>
                  <a:pt x="2052091" y="3638228"/>
                </a:lnTo>
                <a:lnTo>
                  <a:pt x="1929407" y="3515420"/>
                </a:lnTo>
                <a:lnTo>
                  <a:pt x="1738907" y="3536628"/>
                </a:lnTo>
                <a:lnTo>
                  <a:pt x="1586631" y="3401244"/>
                </a:lnTo>
                <a:lnTo>
                  <a:pt x="1451247" y="3295452"/>
                </a:lnTo>
                <a:lnTo>
                  <a:pt x="1311671" y="3236268"/>
                </a:lnTo>
                <a:lnTo>
                  <a:pt x="1150887" y="3172768"/>
                </a:lnTo>
                <a:lnTo>
                  <a:pt x="1040903" y="3206552"/>
                </a:lnTo>
                <a:lnTo>
                  <a:pt x="956319" y="3341936"/>
                </a:lnTo>
                <a:lnTo>
                  <a:pt x="787027" y="3498528"/>
                </a:lnTo>
                <a:lnTo>
                  <a:pt x="651643" y="3608512"/>
                </a:lnTo>
                <a:lnTo>
                  <a:pt x="477911" y="3722688"/>
                </a:lnTo>
                <a:lnTo>
                  <a:pt x="357334" y="3778896"/>
                </a:lnTo>
                <a:lnTo>
                  <a:pt x="198387" y="3736132"/>
                </a:lnTo>
                <a:lnTo>
                  <a:pt x="71884" y="3591744"/>
                </a:lnTo>
                <a:lnTo>
                  <a:pt x="97284" y="3460676"/>
                </a:lnTo>
                <a:lnTo>
                  <a:pt x="207268" y="3270300"/>
                </a:lnTo>
                <a:lnTo>
                  <a:pt x="490736" y="2919140"/>
                </a:lnTo>
                <a:lnTo>
                  <a:pt x="376436" y="2830240"/>
                </a:lnTo>
                <a:lnTo>
                  <a:pt x="118244" y="2974256"/>
                </a:lnTo>
                <a:lnTo>
                  <a:pt x="33660" y="2872656"/>
                </a:lnTo>
                <a:lnTo>
                  <a:pt x="40281" y="2631284"/>
                </a:lnTo>
                <a:lnTo>
                  <a:pt x="4192" y="2508672"/>
                </a:lnTo>
                <a:cubicBezTo>
                  <a:pt x="2795" y="2445172"/>
                  <a:pt x="1397" y="2381672"/>
                  <a:pt x="0" y="2318172"/>
                </a:cubicBezTo>
                <a:lnTo>
                  <a:pt x="156592" y="2161704"/>
                </a:lnTo>
                <a:lnTo>
                  <a:pt x="321568" y="2140620"/>
                </a:lnTo>
                <a:lnTo>
                  <a:pt x="444252" y="2191420"/>
                </a:lnTo>
                <a:lnTo>
                  <a:pt x="583952" y="2246412"/>
                </a:lnTo>
                <a:lnTo>
                  <a:pt x="740420" y="2102520"/>
                </a:lnTo>
                <a:lnTo>
                  <a:pt x="837704" y="1967136"/>
                </a:lnTo>
                <a:lnTo>
                  <a:pt x="1070496" y="1861344"/>
                </a:lnTo>
                <a:lnTo>
                  <a:pt x="1307108" y="1827808"/>
                </a:lnTo>
                <a:lnTo>
                  <a:pt x="1607716" y="1709192"/>
                </a:lnTo>
                <a:lnTo>
                  <a:pt x="1920652" y="1586632"/>
                </a:lnTo>
                <a:lnTo>
                  <a:pt x="2187228" y="1679848"/>
                </a:lnTo>
                <a:lnTo>
                  <a:pt x="2424212" y="1671340"/>
                </a:lnTo>
                <a:lnTo>
                  <a:pt x="2631604" y="1645940"/>
                </a:lnTo>
                <a:lnTo>
                  <a:pt x="2716188" y="1468140"/>
                </a:lnTo>
                <a:lnTo>
                  <a:pt x="2893988" y="1413148"/>
                </a:lnTo>
                <a:lnTo>
                  <a:pt x="3075980" y="1527448"/>
                </a:lnTo>
                <a:lnTo>
                  <a:pt x="3144117" y="1722688"/>
                </a:lnTo>
                <a:lnTo>
                  <a:pt x="3342556" y="1827932"/>
                </a:lnTo>
                <a:lnTo>
                  <a:pt x="3469556" y="1738784"/>
                </a:lnTo>
                <a:lnTo>
                  <a:pt x="3592437" y="1595688"/>
                </a:lnTo>
                <a:lnTo>
                  <a:pt x="3634532" y="1455068"/>
                </a:lnTo>
                <a:lnTo>
                  <a:pt x="3583608" y="1328192"/>
                </a:lnTo>
                <a:lnTo>
                  <a:pt x="3710608" y="1285900"/>
                </a:lnTo>
                <a:lnTo>
                  <a:pt x="3808016" y="1154584"/>
                </a:lnTo>
                <a:lnTo>
                  <a:pt x="3664124" y="997992"/>
                </a:lnTo>
                <a:lnTo>
                  <a:pt x="3520232" y="926108"/>
                </a:lnTo>
                <a:lnTo>
                  <a:pt x="3393232" y="722908"/>
                </a:lnTo>
                <a:lnTo>
                  <a:pt x="3435524" y="574824"/>
                </a:lnTo>
                <a:lnTo>
                  <a:pt x="3507532" y="401340"/>
                </a:lnTo>
                <a:lnTo>
                  <a:pt x="3418632" y="138956"/>
                </a:lnTo>
                <a:cubicBezTo>
                  <a:pt x="3419450" y="92637"/>
                  <a:pt x="3420267" y="46319"/>
                  <a:pt x="3421085" y="0"/>
                </a:cubicBezTo>
                <a:lnTo>
                  <a:pt x="3656411" y="28997"/>
                </a:lnTo>
                <a:lnTo>
                  <a:pt x="3881239" y="67942"/>
                </a:lnTo>
                <a:lnTo>
                  <a:pt x="3886251" y="206449"/>
                </a:lnTo>
                <a:lnTo>
                  <a:pt x="3865807" y="361234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6" name="任意多边形 32">
            <a:extLst>
              <a:ext uri="{FF2B5EF4-FFF2-40B4-BE49-F238E27FC236}">
                <a16:creationId xmlns:a16="http://schemas.microsoft.com/office/drawing/2014/main" id="{873DFBA5-ED50-4D1F-EE09-01C985E59D58}"/>
              </a:ext>
            </a:extLst>
          </p:cNvPr>
          <p:cNvSpPr>
            <a:spLocks/>
          </p:cNvSpPr>
          <p:nvPr/>
        </p:nvSpPr>
        <p:spPr bwMode="auto">
          <a:xfrm>
            <a:off x="8017108" y="3757170"/>
            <a:ext cx="299816" cy="299059"/>
          </a:xfrm>
          <a:custGeom>
            <a:avLst/>
            <a:gdLst>
              <a:gd name="T0" fmla="*/ 6 w 1235686"/>
              <a:gd name="T1" fmla="*/ 5 h 1220738"/>
              <a:gd name="T2" fmla="*/ 4 w 1235686"/>
              <a:gd name="T3" fmla="*/ 7 h 1220738"/>
              <a:gd name="T4" fmla="*/ 3 w 1235686"/>
              <a:gd name="T5" fmla="*/ 9 h 1220738"/>
              <a:gd name="T6" fmla="*/ 2 w 1235686"/>
              <a:gd name="T7" fmla="*/ 13 h 1220738"/>
              <a:gd name="T8" fmla="*/ 0 w 1235686"/>
              <a:gd name="T9" fmla="*/ 16 h 1220738"/>
              <a:gd name="T10" fmla="*/ 0 w 1235686"/>
              <a:gd name="T11" fmla="*/ 21 h 1220738"/>
              <a:gd name="T12" fmla="*/ 0 w 1235686"/>
              <a:gd name="T13" fmla="*/ 29 h 1220738"/>
              <a:gd name="T14" fmla="*/ 2 w 1235686"/>
              <a:gd name="T15" fmla="*/ 30 h 1220738"/>
              <a:gd name="T16" fmla="*/ 6 w 1235686"/>
              <a:gd name="T17" fmla="*/ 31 h 1220738"/>
              <a:gd name="T18" fmla="*/ 8 w 1235686"/>
              <a:gd name="T19" fmla="*/ 30 h 1220738"/>
              <a:gd name="T20" fmla="*/ 9 w 1235686"/>
              <a:gd name="T21" fmla="*/ 29 h 1220738"/>
              <a:gd name="T22" fmla="*/ 13 w 1235686"/>
              <a:gd name="T23" fmla="*/ 29 h 1220738"/>
              <a:gd name="T24" fmla="*/ 15 w 1235686"/>
              <a:gd name="T25" fmla="*/ 25 h 1220738"/>
              <a:gd name="T26" fmla="*/ 14 w 1235686"/>
              <a:gd name="T27" fmla="*/ 21 h 1220738"/>
              <a:gd name="T28" fmla="*/ 13 w 1235686"/>
              <a:gd name="T29" fmla="*/ 19 h 1220738"/>
              <a:gd name="T30" fmla="*/ 11 w 1235686"/>
              <a:gd name="T31" fmla="*/ 17 h 1220738"/>
              <a:gd name="T32" fmla="*/ 11 w 1235686"/>
              <a:gd name="T33" fmla="*/ 15 h 1220738"/>
              <a:gd name="T34" fmla="*/ 14 w 1235686"/>
              <a:gd name="T35" fmla="*/ 13 h 1220738"/>
              <a:gd name="T36" fmla="*/ 18 w 1235686"/>
              <a:gd name="T37" fmla="*/ 13 h 1220738"/>
              <a:gd name="T38" fmla="*/ 20 w 1235686"/>
              <a:gd name="T39" fmla="*/ 14 h 1220738"/>
              <a:gd name="T40" fmla="*/ 21 w 1235686"/>
              <a:gd name="T41" fmla="*/ 15 h 1220738"/>
              <a:gd name="T42" fmla="*/ 23 w 1235686"/>
              <a:gd name="T43" fmla="*/ 12 h 1220738"/>
              <a:gd name="T44" fmla="*/ 25 w 1235686"/>
              <a:gd name="T45" fmla="*/ 8 h 1220738"/>
              <a:gd name="T46" fmla="*/ 29 w 1235686"/>
              <a:gd name="T47" fmla="*/ 8 h 1220738"/>
              <a:gd name="T48" fmla="*/ 31 w 1235686"/>
              <a:gd name="T49" fmla="*/ 5 h 1220738"/>
              <a:gd name="T50" fmla="*/ 30 w 1235686"/>
              <a:gd name="T51" fmla="*/ 4 h 1220738"/>
              <a:gd name="T52" fmla="*/ 26 w 1235686"/>
              <a:gd name="T53" fmla="*/ 3 h 1220738"/>
              <a:gd name="T54" fmla="*/ 24 w 1235686"/>
              <a:gd name="T55" fmla="*/ 1 h 1220738"/>
              <a:gd name="T56" fmla="*/ 21 w 1235686"/>
              <a:gd name="T57" fmla="*/ 0 h 1220738"/>
              <a:gd name="T58" fmla="*/ 19 w 1235686"/>
              <a:gd name="T59" fmla="*/ 0 h 1220738"/>
              <a:gd name="T60" fmla="*/ 16 w 1235686"/>
              <a:gd name="T61" fmla="*/ 1 h 1220738"/>
              <a:gd name="T62" fmla="*/ 13 w 1235686"/>
              <a:gd name="T63" fmla="*/ 2 h 1220738"/>
              <a:gd name="T64" fmla="*/ 9 w 1235686"/>
              <a:gd name="T65" fmla="*/ 3 h 1220738"/>
              <a:gd name="T66" fmla="*/ 6 w 1235686"/>
              <a:gd name="T67" fmla="*/ 5 h 122073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235686"/>
              <a:gd name="T103" fmla="*/ 0 h 1220738"/>
              <a:gd name="T104" fmla="*/ 1235686 w 1235686"/>
              <a:gd name="T105" fmla="*/ 1220738 h 122073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235686" h="1220738">
                <a:moveTo>
                  <a:pt x="252577" y="178940"/>
                </a:moveTo>
                <a:lnTo>
                  <a:pt x="169382" y="273050"/>
                </a:lnTo>
                <a:lnTo>
                  <a:pt x="127090" y="366142"/>
                </a:lnTo>
                <a:lnTo>
                  <a:pt x="69940" y="499492"/>
                </a:lnTo>
                <a:lnTo>
                  <a:pt x="8598" y="624210"/>
                </a:lnTo>
                <a:lnTo>
                  <a:pt x="17106" y="846336"/>
                </a:lnTo>
                <a:cubicBezTo>
                  <a:pt x="17965" y="944380"/>
                  <a:pt x="0" y="1040142"/>
                  <a:pt x="859" y="1138186"/>
                </a:cubicBezTo>
                <a:lnTo>
                  <a:pt x="95340" y="1191146"/>
                </a:lnTo>
                <a:lnTo>
                  <a:pt x="245458" y="1220738"/>
                </a:lnTo>
                <a:lnTo>
                  <a:pt x="319500" y="1188988"/>
                </a:lnTo>
                <a:lnTo>
                  <a:pt x="368142" y="1138188"/>
                </a:lnTo>
                <a:lnTo>
                  <a:pt x="524734" y="1150888"/>
                </a:lnTo>
                <a:lnTo>
                  <a:pt x="581388" y="997222"/>
                </a:lnTo>
                <a:lnTo>
                  <a:pt x="539468" y="846336"/>
                </a:lnTo>
                <a:lnTo>
                  <a:pt x="526768" y="755402"/>
                </a:lnTo>
                <a:lnTo>
                  <a:pt x="437868" y="666502"/>
                </a:lnTo>
                <a:lnTo>
                  <a:pt x="427326" y="611510"/>
                </a:lnTo>
                <a:lnTo>
                  <a:pt x="541626" y="528960"/>
                </a:lnTo>
                <a:lnTo>
                  <a:pt x="706726" y="526926"/>
                </a:lnTo>
                <a:lnTo>
                  <a:pt x="810360" y="554484"/>
                </a:lnTo>
                <a:lnTo>
                  <a:pt x="827252" y="611634"/>
                </a:lnTo>
                <a:lnTo>
                  <a:pt x="922502" y="471934"/>
                </a:lnTo>
                <a:lnTo>
                  <a:pt x="1007731" y="336176"/>
                </a:lnTo>
                <a:lnTo>
                  <a:pt x="1165836" y="336426"/>
                </a:lnTo>
                <a:lnTo>
                  <a:pt x="1235686" y="203076"/>
                </a:lnTo>
                <a:lnTo>
                  <a:pt x="1174344" y="160784"/>
                </a:lnTo>
                <a:lnTo>
                  <a:pt x="1021944" y="99442"/>
                </a:lnTo>
                <a:lnTo>
                  <a:pt x="937360" y="21208"/>
                </a:lnTo>
                <a:lnTo>
                  <a:pt x="829410" y="0"/>
                </a:lnTo>
                <a:lnTo>
                  <a:pt x="744826" y="8508"/>
                </a:lnTo>
                <a:lnTo>
                  <a:pt x="624176" y="23242"/>
                </a:lnTo>
                <a:lnTo>
                  <a:pt x="509876" y="97284"/>
                </a:lnTo>
                <a:lnTo>
                  <a:pt x="355566" y="120650"/>
                </a:lnTo>
                <a:lnTo>
                  <a:pt x="252577" y="17894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7" name="任意多边形 33">
            <a:extLst>
              <a:ext uri="{FF2B5EF4-FFF2-40B4-BE49-F238E27FC236}">
                <a16:creationId xmlns:a16="http://schemas.microsoft.com/office/drawing/2014/main" id="{4E7E4132-6F51-824C-8350-B8C6AB357BCA}"/>
              </a:ext>
            </a:extLst>
          </p:cNvPr>
          <p:cNvSpPr>
            <a:spLocks/>
          </p:cNvSpPr>
          <p:nvPr/>
        </p:nvSpPr>
        <p:spPr bwMode="auto">
          <a:xfrm>
            <a:off x="7965217" y="4060113"/>
            <a:ext cx="797588" cy="693275"/>
          </a:xfrm>
          <a:custGeom>
            <a:avLst/>
            <a:gdLst>
              <a:gd name="T0" fmla="*/ 853960 w 3298933"/>
              <a:gd name="T1" fmla="*/ 665484 h 2830786"/>
              <a:gd name="T2" fmla="*/ 697368 w 3298933"/>
              <a:gd name="T3" fmla="*/ 887734 h 2830786"/>
              <a:gd name="T4" fmla="*/ 468892 w 3298933"/>
              <a:gd name="T5" fmla="*/ 946918 h 2830786"/>
              <a:gd name="T6" fmla="*/ 198000 w 3298933"/>
              <a:gd name="T7" fmla="*/ 932060 h 2830786"/>
              <a:gd name="T8" fmla="*/ 33023 w 3298933"/>
              <a:gd name="T9" fmla="*/ 1029220 h 2830786"/>
              <a:gd name="T10" fmla="*/ 322170 w 3298933"/>
              <a:gd name="T11" fmla="*/ 1253753 h 2830786"/>
              <a:gd name="T12" fmla="*/ 273182 w 3298933"/>
              <a:gd name="T13" fmla="*/ 1493540 h 2830786"/>
              <a:gd name="T14" fmla="*/ 364910 w 3298933"/>
              <a:gd name="T15" fmla="*/ 1734716 h 2830786"/>
              <a:gd name="T16" fmla="*/ 411965 w 3298933"/>
              <a:gd name="T17" fmla="*/ 2053333 h 2830786"/>
              <a:gd name="T18" fmla="*/ 397677 w 3298933"/>
              <a:gd name="T19" fmla="*/ 2382044 h 2830786"/>
              <a:gd name="T20" fmla="*/ 563690 w 3298933"/>
              <a:gd name="T21" fmla="*/ 2830786 h 2830786"/>
              <a:gd name="T22" fmla="*/ 1411145 w 3298933"/>
              <a:gd name="T23" fmla="*/ 2558331 h 2830786"/>
              <a:gd name="T24" fmla="*/ 1926365 w 3298933"/>
              <a:gd name="T25" fmla="*/ 2639889 h 2830786"/>
              <a:gd name="T26" fmla="*/ 2210974 w 3298933"/>
              <a:gd name="T27" fmla="*/ 2438723 h 2830786"/>
              <a:gd name="T28" fmla="*/ 2567811 w 3298933"/>
              <a:gd name="T29" fmla="*/ 2497662 h 2830786"/>
              <a:gd name="T30" fmla="*/ 2839151 w 3298933"/>
              <a:gd name="T31" fmla="*/ 2796977 h 2830786"/>
              <a:gd name="T32" fmla="*/ 3084620 w 3298933"/>
              <a:gd name="T33" fmla="*/ 2566070 h 2830786"/>
              <a:gd name="T34" fmla="*/ 3076335 w 3298933"/>
              <a:gd name="T35" fmla="*/ 2299271 h 2830786"/>
              <a:gd name="T36" fmla="*/ 3298933 w 3298933"/>
              <a:gd name="T37" fmla="*/ 2127151 h 2830786"/>
              <a:gd name="T38" fmla="*/ 3010802 w 3298933"/>
              <a:gd name="T39" fmla="*/ 1894930 h 2830786"/>
              <a:gd name="T40" fmla="*/ 2928028 w 3298933"/>
              <a:gd name="T41" fmla="*/ 1538213 h 2830786"/>
              <a:gd name="T42" fmla="*/ 2911359 w 3298933"/>
              <a:gd name="T43" fmla="*/ 1110630 h 2830786"/>
              <a:gd name="T44" fmla="*/ 2677898 w 3298933"/>
              <a:gd name="T45" fmla="*/ 971277 h 2830786"/>
              <a:gd name="T46" fmla="*/ 2361092 w 3298933"/>
              <a:gd name="T47" fmla="*/ 961752 h 2830786"/>
              <a:gd name="T48" fmla="*/ 2342042 w 3298933"/>
              <a:gd name="T49" fmla="*/ 772964 h 2830786"/>
              <a:gd name="T50" fmla="*/ 2512942 w 3298933"/>
              <a:gd name="T51" fmla="*/ 539978 h 2830786"/>
              <a:gd name="T52" fmla="*/ 1991847 w 3298933"/>
              <a:gd name="T53" fmla="*/ 90216 h 2830786"/>
              <a:gd name="T54" fmla="*/ 1744150 w 3298933"/>
              <a:gd name="T55" fmla="*/ 0 h 2830786"/>
              <a:gd name="T56" fmla="*/ 1476724 w 3298933"/>
              <a:gd name="T57" fmla="*/ 41026 h 2830786"/>
              <a:gd name="T58" fmla="*/ 1338221 w 3298933"/>
              <a:gd name="T59" fmla="*/ 271908 h 2830786"/>
              <a:gd name="T60" fmla="*/ 1289579 w 3298933"/>
              <a:gd name="T61" fmla="*/ 536450 h 2830786"/>
              <a:gd name="T62" fmla="*/ 1116095 w 3298933"/>
              <a:gd name="T63" fmla="*/ 652784 h 2830786"/>
              <a:gd name="T64" fmla="*/ 1016654 w 3298933"/>
              <a:gd name="T65" fmla="*/ 627260 h 2830786"/>
              <a:gd name="T66" fmla="*/ 889055 w 3298933"/>
              <a:gd name="T67" fmla="*/ 577206 h 2830786"/>
              <a:gd name="T68" fmla="*/ 0 w 3298933"/>
              <a:gd name="T69" fmla="*/ 0 h 2830786"/>
              <a:gd name="T70" fmla="*/ 3298933 w 3298933"/>
              <a:gd name="T71" fmla="*/ 2830786 h 2830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T68" t="T69" r="T70" b="T71"/>
            <a:pathLst>
              <a:path w="3298933" h="2830786">
                <a:moveTo>
                  <a:pt x="889055" y="577206"/>
                </a:moveTo>
                <a:lnTo>
                  <a:pt x="853960" y="665484"/>
                </a:lnTo>
                <a:lnTo>
                  <a:pt x="792618" y="807342"/>
                </a:lnTo>
                <a:lnTo>
                  <a:pt x="697368" y="887734"/>
                </a:lnTo>
                <a:lnTo>
                  <a:pt x="597926" y="917326"/>
                </a:lnTo>
                <a:lnTo>
                  <a:pt x="468892" y="946918"/>
                </a:lnTo>
                <a:lnTo>
                  <a:pt x="291092" y="968126"/>
                </a:lnTo>
                <a:lnTo>
                  <a:pt x="198000" y="932060"/>
                </a:lnTo>
                <a:lnTo>
                  <a:pt x="107066" y="1020836"/>
                </a:lnTo>
                <a:lnTo>
                  <a:pt x="33023" y="1029220"/>
                </a:lnTo>
                <a:lnTo>
                  <a:pt x="0" y="1156971"/>
                </a:lnTo>
                <a:lnTo>
                  <a:pt x="322170" y="1253753"/>
                </a:lnTo>
                <a:lnTo>
                  <a:pt x="196412" y="1358379"/>
                </a:lnTo>
                <a:lnTo>
                  <a:pt x="273182" y="1493540"/>
                </a:lnTo>
                <a:lnTo>
                  <a:pt x="339857" y="1588220"/>
                </a:lnTo>
                <a:lnTo>
                  <a:pt x="364910" y="1734716"/>
                </a:lnTo>
                <a:lnTo>
                  <a:pt x="441110" y="1825874"/>
                </a:lnTo>
                <a:lnTo>
                  <a:pt x="411965" y="2053333"/>
                </a:lnTo>
                <a:lnTo>
                  <a:pt x="441110" y="2190304"/>
                </a:lnTo>
                <a:lnTo>
                  <a:pt x="397677" y="2382044"/>
                </a:lnTo>
                <a:lnTo>
                  <a:pt x="497689" y="2506539"/>
                </a:lnTo>
                <a:lnTo>
                  <a:pt x="563690" y="2830786"/>
                </a:lnTo>
                <a:lnTo>
                  <a:pt x="790112" y="2802484"/>
                </a:lnTo>
                <a:lnTo>
                  <a:pt x="1411145" y="2558331"/>
                </a:lnTo>
                <a:lnTo>
                  <a:pt x="1680997" y="2651225"/>
                </a:lnTo>
                <a:lnTo>
                  <a:pt x="1926365" y="2639889"/>
                </a:lnTo>
                <a:lnTo>
                  <a:pt x="2122868" y="2618458"/>
                </a:lnTo>
                <a:lnTo>
                  <a:pt x="2210974" y="2438723"/>
                </a:lnTo>
                <a:lnTo>
                  <a:pt x="2389667" y="2383284"/>
                </a:lnTo>
                <a:lnTo>
                  <a:pt x="2567811" y="2497662"/>
                </a:lnTo>
                <a:lnTo>
                  <a:pt x="2636846" y="2698280"/>
                </a:lnTo>
                <a:lnTo>
                  <a:pt x="2839151" y="2796977"/>
                </a:lnTo>
                <a:lnTo>
                  <a:pt x="2958984" y="2713137"/>
                </a:lnTo>
                <a:lnTo>
                  <a:pt x="3084620" y="2566070"/>
                </a:lnTo>
                <a:lnTo>
                  <a:pt x="3124431" y="2424906"/>
                </a:lnTo>
                <a:lnTo>
                  <a:pt x="3076335" y="2299271"/>
                </a:lnTo>
                <a:lnTo>
                  <a:pt x="3200160" y="2256979"/>
                </a:lnTo>
                <a:lnTo>
                  <a:pt x="3298933" y="2127151"/>
                </a:lnTo>
                <a:lnTo>
                  <a:pt x="3160250" y="1972941"/>
                </a:lnTo>
                <a:lnTo>
                  <a:pt x="3010802" y="1894930"/>
                </a:lnTo>
                <a:lnTo>
                  <a:pt x="2885584" y="1696670"/>
                </a:lnTo>
                <a:lnTo>
                  <a:pt x="2928028" y="1538213"/>
                </a:lnTo>
                <a:lnTo>
                  <a:pt x="3001151" y="1377927"/>
                </a:lnTo>
                <a:lnTo>
                  <a:pt x="2911359" y="1110630"/>
                </a:lnTo>
                <a:cubicBezTo>
                  <a:pt x="2911458" y="1063857"/>
                  <a:pt x="2911556" y="1017083"/>
                  <a:pt x="2911655" y="970310"/>
                </a:cubicBezTo>
                <a:lnTo>
                  <a:pt x="2677898" y="971277"/>
                </a:lnTo>
                <a:lnTo>
                  <a:pt x="2483776" y="923652"/>
                </a:lnTo>
                <a:lnTo>
                  <a:pt x="2361092" y="961752"/>
                </a:lnTo>
                <a:lnTo>
                  <a:pt x="2251107" y="921916"/>
                </a:lnTo>
                <a:lnTo>
                  <a:pt x="2342042" y="772964"/>
                </a:lnTo>
                <a:lnTo>
                  <a:pt x="2446246" y="654472"/>
                </a:lnTo>
                <a:lnTo>
                  <a:pt x="2512942" y="539978"/>
                </a:lnTo>
                <a:lnTo>
                  <a:pt x="2404525" y="416248"/>
                </a:lnTo>
                <a:lnTo>
                  <a:pt x="1991847" y="90216"/>
                </a:lnTo>
                <a:lnTo>
                  <a:pt x="1832256" y="4762"/>
                </a:lnTo>
                <a:lnTo>
                  <a:pt x="1744150" y="0"/>
                </a:lnTo>
                <a:lnTo>
                  <a:pt x="1623325" y="36961"/>
                </a:lnTo>
                <a:lnTo>
                  <a:pt x="1476724" y="41026"/>
                </a:lnTo>
                <a:lnTo>
                  <a:pt x="1382671" y="153416"/>
                </a:lnTo>
                <a:lnTo>
                  <a:pt x="1338221" y="271908"/>
                </a:lnTo>
                <a:lnTo>
                  <a:pt x="1327679" y="392558"/>
                </a:lnTo>
                <a:lnTo>
                  <a:pt x="1289579" y="536450"/>
                </a:lnTo>
                <a:lnTo>
                  <a:pt x="1240937" y="566042"/>
                </a:lnTo>
                <a:lnTo>
                  <a:pt x="1116095" y="652784"/>
                </a:lnTo>
                <a:lnTo>
                  <a:pt x="1052596" y="654694"/>
                </a:lnTo>
                <a:lnTo>
                  <a:pt x="1016654" y="627260"/>
                </a:lnTo>
                <a:lnTo>
                  <a:pt x="968012" y="504452"/>
                </a:lnTo>
                <a:lnTo>
                  <a:pt x="889055" y="57720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8" name="任意多边形 36">
            <a:extLst>
              <a:ext uri="{FF2B5EF4-FFF2-40B4-BE49-F238E27FC236}">
                <a16:creationId xmlns:a16="http://schemas.microsoft.com/office/drawing/2014/main" id="{8A1F5D6D-C62E-49FB-BE02-72024275EBB3}"/>
              </a:ext>
            </a:extLst>
          </p:cNvPr>
          <p:cNvSpPr>
            <a:spLocks/>
          </p:cNvSpPr>
          <p:nvPr/>
        </p:nvSpPr>
        <p:spPr bwMode="auto">
          <a:xfrm>
            <a:off x="8326534" y="3599873"/>
            <a:ext cx="59580" cy="139820"/>
          </a:xfrm>
          <a:custGeom>
            <a:avLst/>
            <a:gdLst>
              <a:gd name="T0" fmla="*/ 1 w 523016"/>
              <a:gd name="T1" fmla="*/ 0 h 1213127"/>
              <a:gd name="T2" fmla="*/ 1 w 523016"/>
              <a:gd name="T3" fmla="*/ 2 h 1213127"/>
              <a:gd name="T4" fmla="*/ 0 w 523016"/>
              <a:gd name="T5" fmla="*/ 4 h 1213127"/>
              <a:gd name="T6" fmla="*/ 0 w 523016"/>
              <a:gd name="T7" fmla="*/ 6 h 1213127"/>
              <a:gd name="T8" fmla="*/ 1 w 523016"/>
              <a:gd name="T9" fmla="*/ 7 h 1213127"/>
              <a:gd name="T10" fmla="*/ 3 w 523016"/>
              <a:gd name="T11" fmla="*/ 7 h 1213127"/>
              <a:gd name="T12" fmla="*/ 2 w 523016"/>
              <a:gd name="T13" fmla="*/ 5 h 1213127"/>
              <a:gd name="T14" fmla="*/ 3 w 523016"/>
              <a:gd name="T15" fmla="*/ 3 h 1213127"/>
              <a:gd name="T16" fmla="*/ 2 w 523016"/>
              <a:gd name="T17" fmla="*/ 1 h 1213127"/>
              <a:gd name="T18" fmla="*/ 1 w 523016"/>
              <a:gd name="T19" fmla="*/ 0 h 121312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23016"/>
              <a:gd name="T31" fmla="*/ 0 h 1213127"/>
              <a:gd name="T32" fmla="*/ 523016 w 523016"/>
              <a:gd name="T33" fmla="*/ 1213127 h 121312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23016" h="1213127">
                <a:moveTo>
                  <a:pt x="222402" y="0"/>
                </a:moveTo>
                <a:lnTo>
                  <a:pt x="112379" y="300966"/>
                </a:lnTo>
                <a:lnTo>
                  <a:pt x="87493" y="671822"/>
                </a:lnTo>
                <a:lnTo>
                  <a:pt x="0" y="985684"/>
                </a:lnTo>
                <a:lnTo>
                  <a:pt x="170983" y="1213127"/>
                </a:lnTo>
                <a:lnTo>
                  <a:pt x="523016" y="1200911"/>
                </a:lnTo>
                <a:lnTo>
                  <a:pt x="331525" y="851637"/>
                </a:lnTo>
                <a:lnTo>
                  <a:pt x="492825" y="570807"/>
                </a:lnTo>
                <a:lnTo>
                  <a:pt x="435072" y="229527"/>
                </a:lnTo>
                <a:lnTo>
                  <a:pt x="222402" y="0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39" name="任意多边形 37">
            <a:extLst>
              <a:ext uri="{FF2B5EF4-FFF2-40B4-BE49-F238E27FC236}">
                <a16:creationId xmlns:a16="http://schemas.microsoft.com/office/drawing/2014/main" id="{B86FB2C3-8E71-7A80-8EB3-5D11038CE34A}"/>
              </a:ext>
            </a:extLst>
          </p:cNvPr>
          <p:cNvSpPr>
            <a:spLocks/>
          </p:cNvSpPr>
          <p:nvPr/>
        </p:nvSpPr>
        <p:spPr bwMode="auto">
          <a:xfrm>
            <a:off x="8403410" y="3627060"/>
            <a:ext cx="49969" cy="83504"/>
          </a:xfrm>
          <a:custGeom>
            <a:avLst/>
            <a:gdLst>
              <a:gd name="T0" fmla="*/ 0 w 426850"/>
              <a:gd name="T1" fmla="*/ 2 h 705685"/>
              <a:gd name="T2" fmla="*/ 0 w 426850"/>
              <a:gd name="T3" fmla="*/ 4 h 705685"/>
              <a:gd name="T4" fmla="*/ 1 w 426850"/>
              <a:gd name="T5" fmla="*/ 4 h 705685"/>
              <a:gd name="T6" fmla="*/ 2 w 426850"/>
              <a:gd name="T7" fmla="*/ 3 h 705685"/>
              <a:gd name="T8" fmla="*/ 2 w 426850"/>
              <a:gd name="T9" fmla="*/ 1 h 705685"/>
              <a:gd name="T10" fmla="*/ 2 w 426850"/>
              <a:gd name="T11" fmla="*/ 0 h 705685"/>
              <a:gd name="T12" fmla="*/ 0 w 426850"/>
              <a:gd name="T13" fmla="*/ 1 h 705685"/>
              <a:gd name="T14" fmla="*/ 0 w 426850"/>
              <a:gd name="T15" fmla="*/ 2 h 70568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6850"/>
              <a:gd name="T25" fmla="*/ 0 h 705685"/>
              <a:gd name="T26" fmla="*/ 426850 w 426850"/>
              <a:gd name="T27" fmla="*/ 705685 h 70568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6850" h="705685">
                <a:moveTo>
                  <a:pt x="0" y="351583"/>
                </a:moveTo>
                <a:lnTo>
                  <a:pt x="56845" y="628798"/>
                </a:lnTo>
                <a:lnTo>
                  <a:pt x="192952" y="705685"/>
                </a:lnTo>
                <a:lnTo>
                  <a:pt x="297660" y="577951"/>
                </a:lnTo>
                <a:lnTo>
                  <a:pt x="426850" y="236127"/>
                </a:lnTo>
                <a:lnTo>
                  <a:pt x="274381" y="0"/>
                </a:lnTo>
                <a:lnTo>
                  <a:pt x="33568" y="144486"/>
                </a:lnTo>
                <a:lnTo>
                  <a:pt x="0" y="351583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40" name="任意多边形 38">
            <a:extLst>
              <a:ext uri="{FF2B5EF4-FFF2-40B4-BE49-F238E27FC236}">
                <a16:creationId xmlns:a16="http://schemas.microsoft.com/office/drawing/2014/main" id="{E744F626-E942-3B8F-B6C5-EE845209DBE0}"/>
              </a:ext>
            </a:extLst>
          </p:cNvPr>
          <p:cNvSpPr>
            <a:spLocks/>
          </p:cNvSpPr>
          <p:nvPr/>
        </p:nvSpPr>
        <p:spPr bwMode="auto">
          <a:xfrm>
            <a:off x="7842217" y="4297031"/>
            <a:ext cx="1122388" cy="1165167"/>
          </a:xfrm>
          <a:custGeom>
            <a:avLst/>
            <a:gdLst>
              <a:gd name="T0" fmla="*/ 4640979 w 4640979"/>
              <a:gd name="T1" fmla="*/ 1036888 h 4758060"/>
              <a:gd name="T2" fmla="*/ 4374826 w 4640979"/>
              <a:gd name="T3" fmla="*/ 1307108 h 4758060"/>
              <a:gd name="T4" fmla="*/ 4421310 w 4640979"/>
              <a:gd name="T5" fmla="*/ 1594892 h 4758060"/>
              <a:gd name="T6" fmla="*/ 4493194 w 4640979"/>
              <a:gd name="T7" fmla="*/ 1857152 h 4758060"/>
              <a:gd name="T8" fmla="*/ 4505894 w 4640979"/>
              <a:gd name="T9" fmla="*/ 2170336 h 4758060"/>
              <a:gd name="T10" fmla="*/ 4501702 w 4640979"/>
              <a:gd name="T11" fmla="*/ 2483520 h 4758060"/>
              <a:gd name="T12" fmla="*/ 4493194 w 4640979"/>
              <a:gd name="T13" fmla="*/ 2775496 h 4758060"/>
              <a:gd name="T14" fmla="*/ 4590602 w 4640979"/>
              <a:gd name="T15" fmla="*/ 3075856 h 4758060"/>
              <a:gd name="T16" fmla="*/ 4561258 w 4640979"/>
              <a:gd name="T17" fmla="*/ 3608884 h 4758060"/>
              <a:gd name="T18" fmla="*/ 4307134 w 4640979"/>
              <a:gd name="T19" fmla="*/ 3866828 h 4758060"/>
              <a:gd name="T20" fmla="*/ 4006650 w 4640979"/>
              <a:gd name="T21" fmla="*/ 3807520 h 4758060"/>
              <a:gd name="T22" fmla="*/ 3854250 w 4640979"/>
              <a:gd name="T23" fmla="*/ 4082604 h 4758060"/>
              <a:gd name="T24" fmla="*/ 3663874 w 4640979"/>
              <a:gd name="T25" fmla="*/ 4467672 h 4758060"/>
              <a:gd name="T26" fmla="*/ 3481013 w 4640979"/>
              <a:gd name="T27" fmla="*/ 4758060 h 4758060"/>
              <a:gd name="T28" fmla="*/ 3329855 w 4640979"/>
              <a:gd name="T29" fmla="*/ 4425132 h 4758060"/>
              <a:gd name="T30" fmla="*/ 3240955 w 4640979"/>
              <a:gd name="T31" fmla="*/ 4145732 h 4758060"/>
              <a:gd name="T32" fmla="*/ 3312963 w 4640979"/>
              <a:gd name="T33" fmla="*/ 3921448 h 4758060"/>
              <a:gd name="T34" fmla="*/ 2948979 w 4640979"/>
              <a:gd name="T35" fmla="*/ 3747964 h 4758060"/>
              <a:gd name="T36" fmla="*/ 2631603 w 4640979"/>
              <a:gd name="T37" fmla="*/ 3684464 h 4758060"/>
              <a:gd name="T38" fmla="*/ 2263427 w 4640979"/>
              <a:gd name="T39" fmla="*/ 3819972 h 4758060"/>
              <a:gd name="T40" fmla="*/ 1929407 w 4640979"/>
              <a:gd name="T41" fmla="*/ 3515420 h 4758060"/>
              <a:gd name="T42" fmla="*/ 1586631 w 4640979"/>
              <a:gd name="T43" fmla="*/ 3401244 h 4758060"/>
              <a:gd name="T44" fmla="*/ 1311671 w 4640979"/>
              <a:gd name="T45" fmla="*/ 3236268 h 4758060"/>
              <a:gd name="T46" fmla="*/ 1040903 w 4640979"/>
              <a:gd name="T47" fmla="*/ 3206552 h 4758060"/>
              <a:gd name="T48" fmla="*/ 787027 w 4640979"/>
              <a:gd name="T49" fmla="*/ 3498528 h 4758060"/>
              <a:gd name="T50" fmla="*/ 477911 w 4640979"/>
              <a:gd name="T51" fmla="*/ 3722688 h 4758060"/>
              <a:gd name="T52" fmla="*/ 198387 w 4640979"/>
              <a:gd name="T53" fmla="*/ 3736132 h 4758060"/>
              <a:gd name="T54" fmla="*/ 97284 w 4640979"/>
              <a:gd name="T55" fmla="*/ 3460676 h 4758060"/>
              <a:gd name="T56" fmla="*/ 490736 w 4640979"/>
              <a:gd name="T57" fmla="*/ 2919140 h 4758060"/>
              <a:gd name="T58" fmla="*/ 118244 w 4640979"/>
              <a:gd name="T59" fmla="*/ 2974256 h 4758060"/>
              <a:gd name="T60" fmla="*/ 40281 w 4640979"/>
              <a:gd name="T61" fmla="*/ 2631284 h 4758060"/>
              <a:gd name="T62" fmla="*/ 0 w 4640979"/>
              <a:gd name="T63" fmla="*/ 2318172 h 4758060"/>
              <a:gd name="T64" fmla="*/ 321568 w 4640979"/>
              <a:gd name="T65" fmla="*/ 2140620 h 4758060"/>
              <a:gd name="T66" fmla="*/ 583952 w 4640979"/>
              <a:gd name="T67" fmla="*/ 2246412 h 4758060"/>
              <a:gd name="T68" fmla="*/ 837704 w 4640979"/>
              <a:gd name="T69" fmla="*/ 1967136 h 4758060"/>
              <a:gd name="T70" fmla="*/ 1310085 w 4640979"/>
              <a:gd name="T71" fmla="*/ 1827436 h 4758060"/>
              <a:gd name="T72" fmla="*/ 2192015 w 4640979"/>
              <a:gd name="T73" fmla="*/ 1681510 h 4758060"/>
              <a:gd name="T74" fmla="*/ 2629694 w 4640979"/>
              <a:gd name="T75" fmla="*/ 1646362 h 4758060"/>
              <a:gd name="T76" fmla="*/ 2896494 w 4640979"/>
              <a:gd name="T77" fmla="*/ 1412429 h 4758060"/>
              <a:gd name="T78" fmla="*/ 3144243 w 4640979"/>
              <a:gd name="T79" fmla="*/ 1725514 h 4758060"/>
              <a:gd name="T80" fmla="*/ 3472384 w 4640979"/>
              <a:gd name="T81" fmla="*/ 1738660 h 4758060"/>
              <a:gd name="T82" fmla="*/ 3635550 w 4640979"/>
              <a:gd name="T83" fmla="*/ 1451670 h 4758060"/>
              <a:gd name="T84" fmla="*/ 3711179 w 4640979"/>
              <a:gd name="T85" fmla="*/ 1286694 h 4758060"/>
              <a:gd name="T86" fmla="*/ 3661173 w 4640979"/>
              <a:gd name="T87" fmla="*/ 997322 h 4758060"/>
              <a:gd name="T88" fmla="*/ 3391421 w 4640979"/>
              <a:gd name="T89" fmla="*/ 719188 h 4758060"/>
              <a:gd name="T90" fmla="*/ 3509763 w 4640979"/>
              <a:gd name="T91" fmla="*/ 404619 h 4758060"/>
              <a:gd name="T92" fmla="*/ 3421085 w 4640979"/>
              <a:gd name="T93" fmla="*/ 0 h 4758060"/>
              <a:gd name="T94" fmla="*/ 3878438 w 4640979"/>
              <a:gd name="T95" fmla="*/ 70718 h 4758060"/>
              <a:gd name="T96" fmla="*/ 3863108 w 4640979"/>
              <a:gd name="T97" fmla="*/ 360090 h 4758060"/>
              <a:gd name="T98" fmla="*/ 4131619 w 4640979"/>
              <a:gd name="T99" fmla="*/ 425624 h 4758060"/>
              <a:gd name="T100" fmla="*/ 4379840 w 4640979"/>
              <a:gd name="T101" fmla="*/ 477441 h 4758060"/>
              <a:gd name="T102" fmla="*/ 4462141 w 4640979"/>
              <a:gd name="T103" fmla="*/ 794817 h 4758060"/>
              <a:gd name="T104" fmla="*/ 0 w 4640979"/>
              <a:gd name="T105" fmla="*/ 0 h 4758060"/>
              <a:gd name="T106" fmla="*/ 4640979 w 4640979"/>
              <a:gd name="T107" fmla="*/ 4758060 h 4758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T104" t="T105" r="T106" b="T107"/>
            <a:pathLst>
              <a:path w="4640979" h="4758060">
                <a:moveTo>
                  <a:pt x="4536054" y="964236"/>
                </a:moveTo>
                <a:lnTo>
                  <a:pt x="4640979" y="1036888"/>
                </a:lnTo>
                <a:lnTo>
                  <a:pt x="4442518" y="1150516"/>
                </a:lnTo>
                <a:lnTo>
                  <a:pt x="4374826" y="1307108"/>
                </a:lnTo>
                <a:lnTo>
                  <a:pt x="4353618" y="1476400"/>
                </a:lnTo>
                <a:lnTo>
                  <a:pt x="4421310" y="1594892"/>
                </a:lnTo>
                <a:lnTo>
                  <a:pt x="4531418" y="1717576"/>
                </a:lnTo>
                <a:lnTo>
                  <a:pt x="4493194" y="1857152"/>
                </a:lnTo>
                <a:lnTo>
                  <a:pt x="4467794" y="2013744"/>
                </a:lnTo>
                <a:lnTo>
                  <a:pt x="4505894" y="2170336"/>
                </a:lnTo>
                <a:lnTo>
                  <a:pt x="4552502" y="2318420"/>
                </a:lnTo>
                <a:lnTo>
                  <a:pt x="4501702" y="2483520"/>
                </a:lnTo>
                <a:lnTo>
                  <a:pt x="4450902" y="2623096"/>
                </a:lnTo>
                <a:lnTo>
                  <a:pt x="4493194" y="2775496"/>
                </a:lnTo>
                <a:lnTo>
                  <a:pt x="4620194" y="2872780"/>
                </a:lnTo>
                <a:lnTo>
                  <a:pt x="4590602" y="3075856"/>
                </a:lnTo>
                <a:lnTo>
                  <a:pt x="4573710" y="3333800"/>
                </a:lnTo>
                <a:lnTo>
                  <a:pt x="4561258" y="3608884"/>
                </a:lnTo>
                <a:lnTo>
                  <a:pt x="4463726" y="3752528"/>
                </a:lnTo>
                <a:lnTo>
                  <a:pt x="4307134" y="3866828"/>
                </a:lnTo>
                <a:lnTo>
                  <a:pt x="4201342" y="3816028"/>
                </a:lnTo>
                <a:lnTo>
                  <a:pt x="4006650" y="3807520"/>
                </a:lnTo>
                <a:lnTo>
                  <a:pt x="3905050" y="3938712"/>
                </a:lnTo>
                <a:lnTo>
                  <a:pt x="3854250" y="4082604"/>
                </a:lnTo>
                <a:lnTo>
                  <a:pt x="3795066" y="4256088"/>
                </a:lnTo>
                <a:lnTo>
                  <a:pt x="3663874" y="4467672"/>
                </a:lnTo>
                <a:lnTo>
                  <a:pt x="3562522" y="4670748"/>
                </a:lnTo>
                <a:lnTo>
                  <a:pt x="3481013" y="4758060"/>
                </a:lnTo>
                <a:lnTo>
                  <a:pt x="3397568" y="4604624"/>
                </a:lnTo>
                <a:cubicBezTo>
                  <a:pt x="3369486" y="4565548"/>
                  <a:pt x="3355957" y="4476214"/>
                  <a:pt x="3329855" y="4425132"/>
                </a:cubicBezTo>
                <a:lnTo>
                  <a:pt x="3240955" y="4298132"/>
                </a:lnTo>
                <a:lnTo>
                  <a:pt x="3240955" y="4145732"/>
                </a:lnTo>
                <a:lnTo>
                  <a:pt x="3317155" y="4086548"/>
                </a:lnTo>
                <a:lnTo>
                  <a:pt x="3312963" y="3921448"/>
                </a:lnTo>
                <a:lnTo>
                  <a:pt x="3114079" y="3913064"/>
                </a:lnTo>
                <a:lnTo>
                  <a:pt x="2948979" y="3747964"/>
                </a:lnTo>
                <a:lnTo>
                  <a:pt x="2813595" y="3654872"/>
                </a:lnTo>
                <a:lnTo>
                  <a:pt x="2631603" y="3684464"/>
                </a:lnTo>
                <a:lnTo>
                  <a:pt x="2458119" y="3786064"/>
                </a:lnTo>
                <a:lnTo>
                  <a:pt x="2263427" y="3819972"/>
                </a:lnTo>
                <a:lnTo>
                  <a:pt x="2052091" y="3638228"/>
                </a:lnTo>
                <a:lnTo>
                  <a:pt x="1929407" y="3515420"/>
                </a:lnTo>
                <a:lnTo>
                  <a:pt x="1738907" y="3536628"/>
                </a:lnTo>
                <a:lnTo>
                  <a:pt x="1586631" y="3401244"/>
                </a:lnTo>
                <a:lnTo>
                  <a:pt x="1451247" y="3295452"/>
                </a:lnTo>
                <a:lnTo>
                  <a:pt x="1311671" y="3236268"/>
                </a:lnTo>
                <a:lnTo>
                  <a:pt x="1150887" y="3172768"/>
                </a:lnTo>
                <a:lnTo>
                  <a:pt x="1040903" y="3206552"/>
                </a:lnTo>
                <a:lnTo>
                  <a:pt x="956319" y="3341936"/>
                </a:lnTo>
                <a:lnTo>
                  <a:pt x="787027" y="3498528"/>
                </a:lnTo>
                <a:lnTo>
                  <a:pt x="651643" y="3608512"/>
                </a:lnTo>
                <a:lnTo>
                  <a:pt x="477911" y="3722688"/>
                </a:lnTo>
                <a:lnTo>
                  <a:pt x="357334" y="3778896"/>
                </a:lnTo>
                <a:lnTo>
                  <a:pt x="198387" y="3736132"/>
                </a:lnTo>
                <a:lnTo>
                  <a:pt x="71884" y="3591744"/>
                </a:lnTo>
                <a:lnTo>
                  <a:pt x="97284" y="3460676"/>
                </a:lnTo>
                <a:lnTo>
                  <a:pt x="207268" y="3270300"/>
                </a:lnTo>
                <a:lnTo>
                  <a:pt x="490736" y="2919140"/>
                </a:lnTo>
                <a:lnTo>
                  <a:pt x="376436" y="2830240"/>
                </a:lnTo>
                <a:lnTo>
                  <a:pt x="118244" y="2974256"/>
                </a:lnTo>
                <a:lnTo>
                  <a:pt x="33660" y="2872656"/>
                </a:lnTo>
                <a:lnTo>
                  <a:pt x="40281" y="2631284"/>
                </a:lnTo>
                <a:lnTo>
                  <a:pt x="4192" y="2508672"/>
                </a:lnTo>
                <a:cubicBezTo>
                  <a:pt x="2795" y="2445172"/>
                  <a:pt x="1397" y="2381672"/>
                  <a:pt x="0" y="2318172"/>
                </a:cubicBezTo>
                <a:lnTo>
                  <a:pt x="156592" y="2161704"/>
                </a:lnTo>
                <a:lnTo>
                  <a:pt x="321568" y="2140620"/>
                </a:lnTo>
                <a:lnTo>
                  <a:pt x="444252" y="2191420"/>
                </a:lnTo>
                <a:lnTo>
                  <a:pt x="583952" y="2246412"/>
                </a:lnTo>
                <a:lnTo>
                  <a:pt x="740420" y="2102520"/>
                </a:lnTo>
                <a:lnTo>
                  <a:pt x="837704" y="1967136"/>
                </a:lnTo>
                <a:lnTo>
                  <a:pt x="1070496" y="1861344"/>
                </a:lnTo>
                <a:lnTo>
                  <a:pt x="1310085" y="1827436"/>
                </a:lnTo>
                <a:lnTo>
                  <a:pt x="1916832" y="1587972"/>
                </a:lnTo>
                <a:lnTo>
                  <a:pt x="2192015" y="1681510"/>
                </a:lnTo>
                <a:lnTo>
                  <a:pt x="2425477" y="1673796"/>
                </a:lnTo>
                <a:lnTo>
                  <a:pt x="2629694" y="1646362"/>
                </a:lnTo>
                <a:lnTo>
                  <a:pt x="2720852" y="1467198"/>
                </a:lnTo>
                <a:lnTo>
                  <a:pt x="2896494" y="1412429"/>
                </a:lnTo>
                <a:lnTo>
                  <a:pt x="3073375" y="1526729"/>
                </a:lnTo>
                <a:lnTo>
                  <a:pt x="3144243" y="1725514"/>
                </a:lnTo>
                <a:lnTo>
                  <a:pt x="3341986" y="1829718"/>
                </a:lnTo>
                <a:lnTo>
                  <a:pt x="3472384" y="1738660"/>
                </a:lnTo>
                <a:lnTo>
                  <a:pt x="3588494" y="1598737"/>
                </a:lnTo>
                <a:lnTo>
                  <a:pt x="3635550" y="1451670"/>
                </a:lnTo>
                <a:lnTo>
                  <a:pt x="3587626" y="1331169"/>
                </a:lnTo>
                <a:lnTo>
                  <a:pt x="3711179" y="1286694"/>
                </a:lnTo>
                <a:lnTo>
                  <a:pt x="3807570" y="1153914"/>
                </a:lnTo>
                <a:lnTo>
                  <a:pt x="3661173" y="997322"/>
                </a:lnTo>
                <a:lnTo>
                  <a:pt x="3521820" y="927597"/>
                </a:lnTo>
                <a:lnTo>
                  <a:pt x="3391421" y="719188"/>
                </a:lnTo>
                <a:lnTo>
                  <a:pt x="3439047" y="575073"/>
                </a:lnTo>
                <a:lnTo>
                  <a:pt x="3509763" y="404619"/>
                </a:lnTo>
                <a:lnTo>
                  <a:pt x="3422378" y="145108"/>
                </a:lnTo>
                <a:lnTo>
                  <a:pt x="3421085" y="0"/>
                </a:lnTo>
                <a:lnTo>
                  <a:pt x="3670699" y="33760"/>
                </a:lnTo>
                <a:lnTo>
                  <a:pt x="3878438" y="70718"/>
                </a:lnTo>
                <a:lnTo>
                  <a:pt x="3886252" y="204069"/>
                </a:lnTo>
                <a:lnTo>
                  <a:pt x="3863108" y="360090"/>
                </a:lnTo>
                <a:lnTo>
                  <a:pt x="3996458" y="547638"/>
                </a:lnTo>
                <a:lnTo>
                  <a:pt x="4131619" y="425624"/>
                </a:lnTo>
                <a:lnTo>
                  <a:pt x="4290022" y="395238"/>
                </a:lnTo>
                <a:lnTo>
                  <a:pt x="4379840" y="477441"/>
                </a:lnTo>
                <a:lnTo>
                  <a:pt x="4409754" y="636414"/>
                </a:lnTo>
                <a:lnTo>
                  <a:pt x="4462141" y="794817"/>
                </a:lnTo>
                <a:lnTo>
                  <a:pt x="4536054" y="9642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41" name="任意多边形 39">
            <a:extLst>
              <a:ext uri="{FF2B5EF4-FFF2-40B4-BE49-F238E27FC236}">
                <a16:creationId xmlns:a16="http://schemas.microsoft.com/office/drawing/2014/main" id="{C937899C-7670-DF8A-3910-6CBF32B9F2A8}"/>
              </a:ext>
            </a:extLst>
          </p:cNvPr>
          <p:cNvSpPr>
            <a:spLocks/>
          </p:cNvSpPr>
          <p:nvPr/>
        </p:nvSpPr>
        <p:spPr bwMode="auto">
          <a:xfrm>
            <a:off x="7352132" y="2599770"/>
            <a:ext cx="42282" cy="38839"/>
          </a:xfrm>
          <a:custGeom>
            <a:avLst/>
            <a:gdLst>
              <a:gd name="T0" fmla="*/ 0 w 919330"/>
              <a:gd name="T1" fmla="*/ 0 h 835947"/>
              <a:gd name="T2" fmla="*/ 0 w 919330"/>
              <a:gd name="T3" fmla="*/ 0 h 835947"/>
              <a:gd name="T4" fmla="*/ 0 w 919330"/>
              <a:gd name="T5" fmla="*/ 1 h 835947"/>
              <a:gd name="T6" fmla="*/ 1 w 919330"/>
              <a:gd name="T7" fmla="*/ 1 h 835947"/>
              <a:gd name="T8" fmla="*/ 1 w 919330"/>
              <a:gd name="T9" fmla="*/ 0 h 835947"/>
              <a:gd name="T10" fmla="*/ 1 w 919330"/>
              <a:gd name="T11" fmla="*/ 0 h 835947"/>
              <a:gd name="T12" fmla="*/ 0 w 919330"/>
              <a:gd name="T13" fmla="*/ 0 h 835947"/>
              <a:gd name="T14" fmla="*/ 0 w 919330"/>
              <a:gd name="T15" fmla="*/ 0 h 83594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19330"/>
              <a:gd name="T25" fmla="*/ 0 h 835947"/>
              <a:gd name="T26" fmla="*/ 919330 w 919330"/>
              <a:gd name="T27" fmla="*/ 835947 h 83594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19330" h="835947">
                <a:moveTo>
                  <a:pt x="0" y="143391"/>
                </a:moveTo>
                <a:lnTo>
                  <a:pt x="129866" y="476814"/>
                </a:lnTo>
                <a:lnTo>
                  <a:pt x="266910" y="808278"/>
                </a:lnTo>
                <a:lnTo>
                  <a:pt x="919330" y="835947"/>
                </a:lnTo>
                <a:lnTo>
                  <a:pt x="903888" y="520323"/>
                </a:lnTo>
                <a:lnTo>
                  <a:pt x="667201" y="133003"/>
                </a:lnTo>
                <a:lnTo>
                  <a:pt x="301444" y="0"/>
                </a:lnTo>
                <a:lnTo>
                  <a:pt x="0" y="143391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42" name="任意多边形 40">
            <a:extLst>
              <a:ext uri="{FF2B5EF4-FFF2-40B4-BE49-F238E27FC236}">
                <a16:creationId xmlns:a16="http://schemas.microsoft.com/office/drawing/2014/main" id="{A22DE501-F83A-C0B0-D736-68C5BA791EE1}"/>
              </a:ext>
            </a:extLst>
          </p:cNvPr>
          <p:cNvSpPr>
            <a:spLocks/>
          </p:cNvSpPr>
          <p:nvPr/>
        </p:nvSpPr>
        <p:spPr bwMode="auto">
          <a:xfrm>
            <a:off x="8347676" y="3543556"/>
            <a:ext cx="42282" cy="69910"/>
          </a:xfrm>
          <a:custGeom>
            <a:avLst/>
            <a:gdLst>
              <a:gd name="T0" fmla="*/ 0 w 905270"/>
              <a:gd name="T1" fmla="*/ 0 h 1485900"/>
              <a:gd name="T2" fmla="*/ 0 w 905270"/>
              <a:gd name="T3" fmla="*/ 0 h 1485900"/>
              <a:gd name="T4" fmla="*/ 0 w 905270"/>
              <a:gd name="T5" fmla="*/ 1 h 1485900"/>
              <a:gd name="T6" fmla="*/ 1 w 905270"/>
              <a:gd name="T7" fmla="*/ 1 h 1485900"/>
              <a:gd name="T8" fmla="*/ 1 w 905270"/>
              <a:gd name="T9" fmla="*/ 1 h 1485900"/>
              <a:gd name="T10" fmla="*/ 0 w 905270"/>
              <a:gd name="T11" fmla="*/ 0 h 14859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05270"/>
              <a:gd name="T19" fmla="*/ 0 h 1485900"/>
              <a:gd name="T20" fmla="*/ 905270 w 905270"/>
              <a:gd name="T21" fmla="*/ 1485900 h 14859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05270" h="1485900">
                <a:moveTo>
                  <a:pt x="362347" y="0"/>
                </a:moveTo>
                <a:lnTo>
                  <a:pt x="0" y="513667"/>
                </a:lnTo>
                <a:lnTo>
                  <a:pt x="458460" y="1089212"/>
                </a:lnTo>
                <a:lnTo>
                  <a:pt x="905272" y="1485900"/>
                </a:lnTo>
                <a:lnTo>
                  <a:pt x="614340" y="707422"/>
                </a:lnTo>
                <a:lnTo>
                  <a:pt x="362347" y="0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43" name="任意多边形 41">
            <a:extLst>
              <a:ext uri="{FF2B5EF4-FFF2-40B4-BE49-F238E27FC236}">
                <a16:creationId xmlns:a16="http://schemas.microsoft.com/office/drawing/2014/main" id="{D39B2013-E485-C777-E916-87DAFF262867}"/>
              </a:ext>
            </a:extLst>
          </p:cNvPr>
          <p:cNvSpPr>
            <a:spLocks/>
          </p:cNvSpPr>
          <p:nvPr/>
        </p:nvSpPr>
        <p:spPr bwMode="auto">
          <a:xfrm>
            <a:off x="8240048" y="3702796"/>
            <a:ext cx="49969" cy="31071"/>
          </a:xfrm>
          <a:custGeom>
            <a:avLst/>
            <a:gdLst>
              <a:gd name="T0" fmla="*/ 0 w 1083588"/>
              <a:gd name="T1" fmla="*/ 0 h 632762"/>
              <a:gd name="T2" fmla="*/ 0 w 1083588"/>
              <a:gd name="T3" fmla="*/ 1 h 632762"/>
              <a:gd name="T4" fmla="*/ 0 w 1083588"/>
              <a:gd name="T5" fmla="*/ 1 h 632762"/>
              <a:gd name="T6" fmla="*/ 1 w 1083588"/>
              <a:gd name="T7" fmla="*/ 1 h 632762"/>
              <a:gd name="T8" fmla="*/ 1 w 1083588"/>
              <a:gd name="T9" fmla="*/ 0 h 632762"/>
              <a:gd name="T10" fmla="*/ 1 w 1083588"/>
              <a:gd name="T11" fmla="*/ 0 h 632762"/>
              <a:gd name="T12" fmla="*/ 0 w 1083588"/>
              <a:gd name="T13" fmla="*/ 0 h 632762"/>
              <a:gd name="T14" fmla="*/ 0 w 1083588"/>
              <a:gd name="T15" fmla="*/ 0 h 63276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83588"/>
              <a:gd name="T25" fmla="*/ 0 h 632762"/>
              <a:gd name="T26" fmla="*/ 1083588 w 1083588"/>
              <a:gd name="T27" fmla="*/ 632762 h 63276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83588" h="632762">
                <a:moveTo>
                  <a:pt x="0" y="392656"/>
                </a:moveTo>
                <a:lnTo>
                  <a:pt x="71565" y="632762"/>
                </a:lnTo>
                <a:lnTo>
                  <a:pt x="542744" y="560302"/>
                </a:lnTo>
                <a:lnTo>
                  <a:pt x="1083588" y="529931"/>
                </a:lnTo>
                <a:lnTo>
                  <a:pt x="1068445" y="259051"/>
                </a:lnTo>
                <a:lnTo>
                  <a:pt x="786375" y="0"/>
                </a:lnTo>
                <a:lnTo>
                  <a:pt x="435735" y="188130"/>
                </a:lnTo>
                <a:lnTo>
                  <a:pt x="0" y="392656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44" name="任意多边形 42">
            <a:extLst>
              <a:ext uri="{FF2B5EF4-FFF2-40B4-BE49-F238E27FC236}">
                <a16:creationId xmlns:a16="http://schemas.microsoft.com/office/drawing/2014/main" id="{8EE4D894-206A-973F-6D26-8E6B838F6387}"/>
              </a:ext>
            </a:extLst>
          </p:cNvPr>
          <p:cNvSpPr>
            <a:spLocks/>
          </p:cNvSpPr>
          <p:nvPr/>
        </p:nvSpPr>
        <p:spPr bwMode="auto">
          <a:xfrm>
            <a:off x="8149721" y="3900874"/>
            <a:ext cx="65344" cy="44666"/>
          </a:xfrm>
          <a:custGeom>
            <a:avLst/>
            <a:gdLst>
              <a:gd name="T0" fmla="*/ 0 w 1391499"/>
              <a:gd name="T1" fmla="*/ 0 h 929332"/>
              <a:gd name="T2" fmla="*/ 0 w 1391499"/>
              <a:gd name="T3" fmla="*/ 0 h 929332"/>
              <a:gd name="T4" fmla="*/ 0 w 1391499"/>
              <a:gd name="T5" fmla="*/ 1 h 929332"/>
              <a:gd name="T6" fmla="*/ 0 w 1391499"/>
              <a:gd name="T7" fmla="*/ 1 h 929332"/>
              <a:gd name="T8" fmla="*/ 1 w 1391499"/>
              <a:gd name="T9" fmla="*/ 1 h 929332"/>
              <a:gd name="T10" fmla="*/ 1 w 1391499"/>
              <a:gd name="T11" fmla="*/ 1 h 929332"/>
              <a:gd name="T12" fmla="*/ 1 w 1391499"/>
              <a:gd name="T13" fmla="*/ 0 h 929332"/>
              <a:gd name="T14" fmla="*/ 1 w 1391499"/>
              <a:gd name="T15" fmla="*/ 0 h 929332"/>
              <a:gd name="T16" fmla="*/ 1 w 1391499"/>
              <a:gd name="T17" fmla="*/ 0 h 929332"/>
              <a:gd name="T18" fmla="*/ 0 w 1391499"/>
              <a:gd name="T19" fmla="*/ 0 h 929332"/>
              <a:gd name="T20" fmla="*/ 0 w 1391499"/>
              <a:gd name="T21" fmla="*/ 0 h 9293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91499"/>
              <a:gd name="T34" fmla="*/ 0 h 929332"/>
              <a:gd name="T35" fmla="*/ 1391499 w 1391499"/>
              <a:gd name="T36" fmla="*/ 929332 h 9293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91499" h="929332">
                <a:moveTo>
                  <a:pt x="148748" y="143391"/>
                </a:moveTo>
                <a:lnTo>
                  <a:pt x="0" y="332648"/>
                </a:lnTo>
                <a:lnTo>
                  <a:pt x="87169" y="686057"/>
                </a:lnTo>
                <a:lnTo>
                  <a:pt x="432028" y="692425"/>
                </a:lnTo>
                <a:lnTo>
                  <a:pt x="706348" y="929332"/>
                </a:lnTo>
                <a:lnTo>
                  <a:pt x="1082745" y="663850"/>
                </a:lnTo>
                <a:lnTo>
                  <a:pt x="1391499" y="301335"/>
                </a:lnTo>
                <a:lnTo>
                  <a:pt x="1030533" y="99888"/>
                </a:lnTo>
                <a:lnTo>
                  <a:pt x="606177" y="41692"/>
                </a:lnTo>
                <a:lnTo>
                  <a:pt x="450192" y="0"/>
                </a:lnTo>
                <a:lnTo>
                  <a:pt x="148748" y="143391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45" name="任意多边形 43">
            <a:extLst>
              <a:ext uri="{FF2B5EF4-FFF2-40B4-BE49-F238E27FC236}">
                <a16:creationId xmlns:a16="http://schemas.microsoft.com/office/drawing/2014/main" id="{406AD51B-4CAA-CF88-F652-B23EB818429F}"/>
              </a:ext>
            </a:extLst>
          </p:cNvPr>
          <p:cNvSpPr>
            <a:spLocks/>
          </p:cNvSpPr>
          <p:nvPr/>
        </p:nvSpPr>
        <p:spPr bwMode="auto">
          <a:xfrm>
            <a:off x="8151641" y="3945539"/>
            <a:ext cx="28829" cy="23304"/>
          </a:xfrm>
          <a:custGeom>
            <a:avLst/>
            <a:gdLst>
              <a:gd name="T0" fmla="*/ 0 w 634982"/>
              <a:gd name="T1" fmla="*/ 0 h 505519"/>
              <a:gd name="T2" fmla="*/ 0 w 634982"/>
              <a:gd name="T3" fmla="*/ 0 h 505519"/>
              <a:gd name="T4" fmla="*/ 0 w 634982"/>
              <a:gd name="T5" fmla="*/ 0 h 505519"/>
              <a:gd name="T6" fmla="*/ 0 w 634982"/>
              <a:gd name="T7" fmla="*/ 0 h 505519"/>
              <a:gd name="T8" fmla="*/ 1 w 634982"/>
              <a:gd name="T9" fmla="*/ 0 h 505519"/>
              <a:gd name="T10" fmla="*/ 0 w 634982"/>
              <a:gd name="T11" fmla="*/ 0 h 505519"/>
              <a:gd name="T12" fmla="*/ 0 w 634982"/>
              <a:gd name="T13" fmla="*/ 0 h 50551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4982"/>
              <a:gd name="T22" fmla="*/ 0 h 505519"/>
              <a:gd name="T23" fmla="*/ 634982 w 634982"/>
              <a:gd name="T24" fmla="*/ 505519 h 50551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4982" h="505519">
                <a:moveTo>
                  <a:pt x="0" y="143391"/>
                </a:moveTo>
                <a:lnTo>
                  <a:pt x="129866" y="476814"/>
                </a:lnTo>
                <a:lnTo>
                  <a:pt x="337428" y="505519"/>
                </a:lnTo>
                <a:lnTo>
                  <a:pt x="457204" y="395117"/>
                </a:lnTo>
                <a:lnTo>
                  <a:pt x="634982" y="235226"/>
                </a:lnTo>
                <a:lnTo>
                  <a:pt x="301444" y="0"/>
                </a:lnTo>
                <a:lnTo>
                  <a:pt x="0" y="143391"/>
                </a:lnTo>
                <a:close/>
              </a:path>
            </a:pathLst>
          </a:custGeom>
          <a:solidFill>
            <a:srgbClr val="C4B798"/>
          </a:solidFill>
          <a:ln w="190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EC" sz="1200" kern="0" noProof="0" dirty="0">
              <a:solidFill>
                <a:sysClr val="windowText" lastClr="000000"/>
              </a:solidFill>
            </a:endParaRPr>
          </a:p>
        </p:txBody>
      </p:sp>
      <p:sp>
        <p:nvSpPr>
          <p:cNvPr id="388" name="任意多边形 35">
            <a:extLst>
              <a:ext uri="{FF2B5EF4-FFF2-40B4-BE49-F238E27FC236}">
                <a16:creationId xmlns:a16="http://schemas.microsoft.com/office/drawing/2014/main" id="{F58B8F73-76F4-429D-A7E7-EBCB86244562}"/>
              </a:ext>
            </a:extLst>
          </p:cNvPr>
          <p:cNvSpPr>
            <a:spLocks/>
          </p:cNvSpPr>
          <p:nvPr/>
        </p:nvSpPr>
        <p:spPr bwMode="auto">
          <a:xfrm>
            <a:off x="7101834" y="1175509"/>
            <a:ext cx="112774" cy="145461"/>
          </a:xfrm>
          <a:custGeom>
            <a:avLst/>
            <a:gdLst>
              <a:gd name="T0" fmla="*/ 2 w 1143000"/>
              <a:gd name="T1" fmla="*/ 0 h 1485900"/>
              <a:gd name="T2" fmla="*/ 0 w 1143000"/>
              <a:gd name="T3" fmla="*/ 6 h 1485900"/>
              <a:gd name="T4" fmla="*/ 5 w 1143000"/>
              <a:gd name="T5" fmla="*/ 8 h 1485900"/>
              <a:gd name="T6" fmla="*/ 7 w 1143000"/>
              <a:gd name="T7" fmla="*/ 4 h 1485900"/>
              <a:gd name="T8" fmla="*/ 2 w 1143000"/>
              <a:gd name="T9" fmla="*/ 0 h 14859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3000"/>
              <a:gd name="T16" fmla="*/ 0 h 1485900"/>
              <a:gd name="T17" fmla="*/ 1143000 w 1143000"/>
              <a:gd name="T18" fmla="*/ 1485900 h 14859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3000" h="1485900">
                <a:moveTo>
                  <a:pt x="342900" y="0"/>
                </a:moveTo>
                <a:lnTo>
                  <a:pt x="0" y="1114425"/>
                </a:lnTo>
                <a:lnTo>
                  <a:pt x="885825" y="1485900"/>
                </a:lnTo>
                <a:lnTo>
                  <a:pt x="1143000" y="771525"/>
                </a:lnTo>
                <a:lnTo>
                  <a:pt x="34290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89" name="任意多边形 44">
            <a:extLst>
              <a:ext uri="{FF2B5EF4-FFF2-40B4-BE49-F238E27FC236}">
                <a16:creationId xmlns:a16="http://schemas.microsoft.com/office/drawing/2014/main" id="{2AF0428D-6F1A-64A2-258B-B9AAD0BB6BB7}"/>
              </a:ext>
            </a:extLst>
          </p:cNvPr>
          <p:cNvSpPr>
            <a:spLocks/>
          </p:cNvSpPr>
          <p:nvPr/>
        </p:nvSpPr>
        <p:spPr bwMode="auto">
          <a:xfrm>
            <a:off x="7361704" y="954865"/>
            <a:ext cx="114408" cy="89892"/>
          </a:xfrm>
          <a:custGeom>
            <a:avLst/>
            <a:gdLst>
              <a:gd name="T0" fmla="*/ 1 w 1012934"/>
              <a:gd name="T1" fmla="*/ 1 h 716191"/>
              <a:gd name="T2" fmla="*/ 0 w 1012934"/>
              <a:gd name="T3" fmla="*/ 2 h 716191"/>
              <a:gd name="T4" fmla="*/ 0 w 1012934"/>
              <a:gd name="T5" fmla="*/ 3 h 716191"/>
              <a:gd name="T6" fmla="*/ 0 w 1012934"/>
              <a:gd name="T7" fmla="*/ 4 h 716191"/>
              <a:gd name="T8" fmla="*/ 1 w 1012934"/>
              <a:gd name="T9" fmla="*/ 5 h 716191"/>
              <a:gd name="T10" fmla="*/ 2 w 1012934"/>
              <a:gd name="T11" fmla="*/ 5 h 716191"/>
              <a:gd name="T12" fmla="*/ 3 w 1012934"/>
              <a:gd name="T13" fmla="*/ 6 h 716191"/>
              <a:gd name="T14" fmla="*/ 4 w 1012934"/>
              <a:gd name="T15" fmla="*/ 7 h 716191"/>
              <a:gd name="T16" fmla="*/ 5 w 1012934"/>
              <a:gd name="T17" fmla="*/ 6 h 716191"/>
              <a:gd name="T18" fmla="*/ 6 w 1012934"/>
              <a:gd name="T19" fmla="*/ 6 h 716191"/>
              <a:gd name="T20" fmla="*/ 7 w 1012934"/>
              <a:gd name="T21" fmla="*/ 5 h 716191"/>
              <a:gd name="T22" fmla="*/ 7 w 1012934"/>
              <a:gd name="T23" fmla="*/ 4 h 716191"/>
              <a:gd name="T24" fmla="*/ 8 w 1012934"/>
              <a:gd name="T25" fmla="*/ 2 h 716191"/>
              <a:gd name="T26" fmla="*/ 7 w 1012934"/>
              <a:gd name="T27" fmla="*/ 1 h 716191"/>
              <a:gd name="T28" fmla="*/ 6 w 1012934"/>
              <a:gd name="T29" fmla="*/ 0 h 716191"/>
              <a:gd name="T30" fmla="*/ 6 w 1012934"/>
              <a:gd name="T31" fmla="*/ 0 h 716191"/>
              <a:gd name="T32" fmla="*/ 3 w 1012934"/>
              <a:gd name="T33" fmla="*/ 0 h 716191"/>
              <a:gd name="T34" fmla="*/ 1 w 1012934"/>
              <a:gd name="T35" fmla="*/ 1 h 71619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12934"/>
              <a:gd name="T55" fmla="*/ 0 h 716191"/>
              <a:gd name="T56" fmla="*/ 1012934 w 1012934"/>
              <a:gd name="T57" fmla="*/ 716191 h 71619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12934" h="716191">
                <a:moveTo>
                  <a:pt x="166986" y="112202"/>
                </a:moveTo>
                <a:lnTo>
                  <a:pt x="55495" y="224266"/>
                </a:lnTo>
                <a:lnTo>
                  <a:pt x="0" y="354760"/>
                </a:lnTo>
                <a:lnTo>
                  <a:pt x="23165" y="456491"/>
                </a:lnTo>
                <a:lnTo>
                  <a:pt x="138980" y="551272"/>
                </a:lnTo>
                <a:lnTo>
                  <a:pt x="277959" y="593395"/>
                </a:lnTo>
                <a:lnTo>
                  <a:pt x="336361" y="675276"/>
                </a:lnTo>
                <a:lnTo>
                  <a:pt x="557545" y="716191"/>
                </a:lnTo>
                <a:lnTo>
                  <a:pt x="617307" y="631941"/>
                </a:lnTo>
                <a:lnTo>
                  <a:pt x="844506" y="641115"/>
                </a:lnTo>
                <a:lnTo>
                  <a:pt x="889967" y="563364"/>
                </a:lnTo>
                <a:lnTo>
                  <a:pt x="973339" y="387321"/>
                </a:lnTo>
                <a:lnTo>
                  <a:pt x="1012934" y="172357"/>
                </a:lnTo>
                <a:lnTo>
                  <a:pt x="906845" y="102218"/>
                </a:lnTo>
                <a:lnTo>
                  <a:pt x="831566" y="9125"/>
                </a:lnTo>
                <a:lnTo>
                  <a:pt x="736652" y="1"/>
                </a:lnTo>
                <a:lnTo>
                  <a:pt x="338953" y="14515"/>
                </a:lnTo>
                <a:lnTo>
                  <a:pt x="166986" y="11220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90" name="任意多边形 45">
            <a:extLst>
              <a:ext uri="{FF2B5EF4-FFF2-40B4-BE49-F238E27FC236}">
                <a16:creationId xmlns:a16="http://schemas.microsoft.com/office/drawing/2014/main" id="{8884644F-D760-86C5-EB02-0CCB26AF9DE3}"/>
              </a:ext>
            </a:extLst>
          </p:cNvPr>
          <p:cNvSpPr>
            <a:spLocks/>
          </p:cNvSpPr>
          <p:nvPr/>
        </p:nvSpPr>
        <p:spPr bwMode="auto">
          <a:xfrm>
            <a:off x="7041361" y="760372"/>
            <a:ext cx="248429" cy="362836"/>
          </a:xfrm>
          <a:custGeom>
            <a:avLst/>
            <a:gdLst>
              <a:gd name="T0" fmla="*/ 5 w 2552103"/>
              <a:gd name="T1" fmla="*/ 0 h 3725388"/>
              <a:gd name="T2" fmla="*/ 4 w 2552103"/>
              <a:gd name="T3" fmla="*/ 0 h 3725388"/>
              <a:gd name="T4" fmla="*/ 3 w 2552103"/>
              <a:gd name="T5" fmla="*/ 1 h 3725388"/>
              <a:gd name="T6" fmla="*/ 3 w 2552103"/>
              <a:gd name="T7" fmla="*/ 1 h 3725388"/>
              <a:gd name="T8" fmla="*/ 2 w 2552103"/>
              <a:gd name="T9" fmla="*/ 1 h 3725388"/>
              <a:gd name="T10" fmla="*/ 2 w 2552103"/>
              <a:gd name="T11" fmla="*/ 2 h 3725388"/>
              <a:gd name="T12" fmla="*/ 0 w 2552103"/>
              <a:gd name="T13" fmla="*/ 3 h 3725388"/>
              <a:gd name="T14" fmla="*/ 0 w 2552103"/>
              <a:gd name="T15" fmla="*/ 4 h 3725388"/>
              <a:gd name="T16" fmla="*/ 1 w 2552103"/>
              <a:gd name="T17" fmla="*/ 3 h 3725388"/>
              <a:gd name="T18" fmla="*/ 3 w 2552103"/>
              <a:gd name="T19" fmla="*/ 3 h 3725388"/>
              <a:gd name="T20" fmla="*/ 3 w 2552103"/>
              <a:gd name="T21" fmla="*/ 3 h 3725388"/>
              <a:gd name="T22" fmla="*/ 3 w 2552103"/>
              <a:gd name="T23" fmla="*/ 5 h 3725388"/>
              <a:gd name="T24" fmla="*/ 4 w 2552103"/>
              <a:gd name="T25" fmla="*/ 6 h 3725388"/>
              <a:gd name="T26" fmla="*/ 3 w 2552103"/>
              <a:gd name="T27" fmla="*/ 6 h 3725388"/>
              <a:gd name="T28" fmla="*/ 4 w 2552103"/>
              <a:gd name="T29" fmla="*/ 7 h 3725388"/>
              <a:gd name="T30" fmla="*/ 5 w 2552103"/>
              <a:gd name="T31" fmla="*/ 9 h 3725388"/>
              <a:gd name="T32" fmla="*/ 6 w 2552103"/>
              <a:gd name="T33" fmla="*/ 9 h 3725388"/>
              <a:gd name="T34" fmla="*/ 7 w 2552103"/>
              <a:gd name="T35" fmla="*/ 10 h 3725388"/>
              <a:gd name="T36" fmla="*/ 6 w 2552103"/>
              <a:gd name="T37" fmla="*/ 11 h 3725388"/>
              <a:gd name="T38" fmla="*/ 7 w 2552103"/>
              <a:gd name="T39" fmla="*/ 12 h 3725388"/>
              <a:gd name="T40" fmla="*/ 9 w 2552103"/>
              <a:gd name="T41" fmla="*/ 12 h 3725388"/>
              <a:gd name="T42" fmla="*/ 9 w 2552103"/>
              <a:gd name="T43" fmla="*/ 13 h 3725388"/>
              <a:gd name="T44" fmla="*/ 8 w 2552103"/>
              <a:gd name="T45" fmla="*/ 14 h 3725388"/>
              <a:gd name="T46" fmla="*/ 8 w 2552103"/>
              <a:gd name="T47" fmla="*/ 15 h 3725388"/>
              <a:gd name="T48" fmla="*/ 6 w 2552103"/>
              <a:gd name="T49" fmla="*/ 14 h 3725388"/>
              <a:gd name="T50" fmla="*/ 5 w 2552103"/>
              <a:gd name="T51" fmla="*/ 15 h 3725388"/>
              <a:gd name="T52" fmla="*/ 4 w 2552103"/>
              <a:gd name="T53" fmla="*/ 15 h 3725388"/>
              <a:gd name="T54" fmla="*/ 3 w 2552103"/>
              <a:gd name="T55" fmla="*/ 16 h 3725388"/>
              <a:gd name="T56" fmla="*/ 2 w 2552103"/>
              <a:gd name="T57" fmla="*/ 17 h 3725388"/>
              <a:gd name="T58" fmla="*/ 2 w 2552103"/>
              <a:gd name="T59" fmla="*/ 19 h 3725388"/>
              <a:gd name="T60" fmla="*/ 3 w 2552103"/>
              <a:gd name="T61" fmla="*/ 20 h 3725388"/>
              <a:gd name="T62" fmla="*/ 3 w 2552103"/>
              <a:gd name="T63" fmla="*/ 21 h 3725388"/>
              <a:gd name="T64" fmla="*/ 4 w 2552103"/>
              <a:gd name="T65" fmla="*/ 21 h 3725388"/>
              <a:gd name="T66" fmla="*/ 5 w 2552103"/>
              <a:gd name="T67" fmla="*/ 21 h 3725388"/>
              <a:gd name="T68" fmla="*/ 8 w 2552103"/>
              <a:gd name="T69" fmla="*/ 21 h 3725388"/>
              <a:gd name="T70" fmla="*/ 9 w 2552103"/>
              <a:gd name="T71" fmla="*/ 20 h 3725388"/>
              <a:gd name="T72" fmla="*/ 11 w 2552103"/>
              <a:gd name="T73" fmla="*/ 20 h 3725388"/>
              <a:gd name="T74" fmla="*/ 12 w 2552103"/>
              <a:gd name="T75" fmla="*/ 20 h 3725388"/>
              <a:gd name="T76" fmla="*/ 13 w 2552103"/>
              <a:gd name="T77" fmla="*/ 19 h 3725388"/>
              <a:gd name="T78" fmla="*/ 13 w 2552103"/>
              <a:gd name="T79" fmla="*/ 18 h 3725388"/>
              <a:gd name="T80" fmla="*/ 13 w 2552103"/>
              <a:gd name="T81" fmla="*/ 17 h 3725388"/>
              <a:gd name="T82" fmla="*/ 13 w 2552103"/>
              <a:gd name="T83" fmla="*/ 16 h 3725388"/>
              <a:gd name="T84" fmla="*/ 14 w 2552103"/>
              <a:gd name="T85" fmla="*/ 16 h 3725388"/>
              <a:gd name="T86" fmla="*/ 13 w 2552103"/>
              <a:gd name="T87" fmla="*/ 15 h 3725388"/>
              <a:gd name="T88" fmla="*/ 12 w 2552103"/>
              <a:gd name="T89" fmla="*/ 13 h 3725388"/>
              <a:gd name="T90" fmla="*/ 11 w 2552103"/>
              <a:gd name="T91" fmla="*/ 14 h 3725388"/>
              <a:gd name="T92" fmla="*/ 11 w 2552103"/>
              <a:gd name="T93" fmla="*/ 13 h 3725388"/>
              <a:gd name="T94" fmla="*/ 11 w 2552103"/>
              <a:gd name="T95" fmla="*/ 12 h 3725388"/>
              <a:gd name="T96" fmla="*/ 11 w 2552103"/>
              <a:gd name="T97" fmla="*/ 11 h 3725388"/>
              <a:gd name="T98" fmla="*/ 10 w 2552103"/>
              <a:gd name="T99" fmla="*/ 9 h 3725388"/>
              <a:gd name="T100" fmla="*/ 8 w 2552103"/>
              <a:gd name="T101" fmla="*/ 8 h 3725388"/>
              <a:gd name="T102" fmla="*/ 7 w 2552103"/>
              <a:gd name="T103" fmla="*/ 6 h 3725388"/>
              <a:gd name="T104" fmla="*/ 7 w 2552103"/>
              <a:gd name="T105" fmla="*/ 5 h 3725388"/>
              <a:gd name="T106" fmla="*/ 7 w 2552103"/>
              <a:gd name="T107" fmla="*/ 4 h 3725388"/>
              <a:gd name="T108" fmla="*/ 7 w 2552103"/>
              <a:gd name="T109" fmla="*/ 3 h 3725388"/>
              <a:gd name="T110" fmla="*/ 6 w 2552103"/>
              <a:gd name="T111" fmla="*/ 3 h 3725388"/>
              <a:gd name="T112" fmla="*/ 5 w 2552103"/>
              <a:gd name="T113" fmla="*/ 1 h 3725388"/>
              <a:gd name="T114" fmla="*/ 5 w 2552103"/>
              <a:gd name="T115" fmla="*/ 0 h 372538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552103"/>
              <a:gd name="T175" fmla="*/ 0 h 3725388"/>
              <a:gd name="T176" fmla="*/ 2552103 w 2552103"/>
              <a:gd name="T177" fmla="*/ 3725388 h 3725388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552103" h="3725388">
                <a:moveTo>
                  <a:pt x="872708" y="0"/>
                </a:moveTo>
                <a:lnTo>
                  <a:pt x="666521" y="10399"/>
                </a:lnTo>
                <a:lnTo>
                  <a:pt x="539425" y="137495"/>
                </a:lnTo>
                <a:lnTo>
                  <a:pt x="470390" y="117427"/>
                </a:lnTo>
                <a:lnTo>
                  <a:pt x="309848" y="186463"/>
                </a:lnTo>
                <a:lnTo>
                  <a:pt x="274259" y="313558"/>
                </a:lnTo>
                <a:lnTo>
                  <a:pt x="0" y="449486"/>
                </a:lnTo>
                <a:lnTo>
                  <a:pt x="66631" y="645617"/>
                </a:lnTo>
                <a:lnTo>
                  <a:pt x="256595" y="538327"/>
                </a:lnTo>
                <a:lnTo>
                  <a:pt x="459416" y="442535"/>
                </a:lnTo>
                <a:lnTo>
                  <a:pt x="575276" y="616456"/>
                </a:lnTo>
                <a:cubicBezTo>
                  <a:pt x="573760" y="713049"/>
                  <a:pt x="572245" y="809643"/>
                  <a:pt x="570729" y="906236"/>
                </a:cubicBezTo>
                <a:lnTo>
                  <a:pt x="691135" y="1064374"/>
                </a:lnTo>
                <a:lnTo>
                  <a:pt x="539425" y="1137956"/>
                </a:lnTo>
                <a:lnTo>
                  <a:pt x="717892" y="1278169"/>
                </a:lnTo>
                <a:lnTo>
                  <a:pt x="827063" y="1518982"/>
                </a:lnTo>
                <a:lnTo>
                  <a:pt x="1023194" y="1601395"/>
                </a:lnTo>
                <a:lnTo>
                  <a:pt x="1179190" y="1721802"/>
                </a:lnTo>
                <a:lnTo>
                  <a:pt x="1127818" y="1864419"/>
                </a:lnTo>
                <a:lnTo>
                  <a:pt x="1321806" y="2111921"/>
                </a:lnTo>
                <a:lnTo>
                  <a:pt x="1513391" y="2169720"/>
                </a:lnTo>
                <a:lnTo>
                  <a:pt x="1622823" y="2341498"/>
                </a:lnTo>
                <a:lnTo>
                  <a:pt x="1462281" y="2412676"/>
                </a:lnTo>
                <a:lnTo>
                  <a:pt x="1339732" y="2589000"/>
                </a:lnTo>
                <a:lnTo>
                  <a:pt x="1139054" y="2555554"/>
                </a:lnTo>
                <a:lnTo>
                  <a:pt x="949612" y="2589000"/>
                </a:lnTo>
                <a:lnTo>
                  <a:pt x="789070" y="2711549"/>
                </a:lnTo>
                <a:lnTo>
                  <a:pt x="597486" y="2840788"/>
                </a:lnTo>
                <a:lnTo>
                  <a:pt x="316537" y="3085886"/>
                </a:lnTo>
                <a:lnTo>
                  <a:pt x="309587" y="3375666"/>
                </a:lnTo>
                <a:lnTo>
                  <a:pt x="457012" y="3451129"/>
                </a:lnTo>
                <a:lnTo>
                  <a:pt x="459154" y="3638428"/>
                </a:lnTo>
                <a:lnTo>
                  <a:pt x="722178" y="3725388"/>
                </a:lnTo>
                <a:lnTo>
                  <a:pt x="953634" y="3631202"/>
                </a:lnTo>
                <a:lnTo>
                  <a:pt x="1390842" y="3696228"/>
                </a:lnTo>
                <a:lnTo>
                  <a:pt x="1665017" y="3587683"/>
                </a:lnTo>
                <a:lnTo>
                  <a:pt x="1967999" y="3455675"/>
                </a:lnTo>
                <a:lnTo>
                  <a:pt x="2057102" y="3542636"/>
                </a:lnTo>
                <a:lnTo>
                  <a:pt x="2247561" y="3350910"/>
                </a:lnTo>
                <a:lnTo>
                  <a:pt x="2291225" y="3148231"/>
                </a:lnTo>
                <a:lnTo>
                  <a:pt x="2378183" y="3025682"/>
                </a:lnTo>
                <a:lnTo>
                  <a:pt x="2384872" y="2898587"/>
                </a:lnTo>
                <a:lnTo>
                  <a:pt x="2552103" y="2849619"/>
                </a:lnTo>
                <a:lnTo>
                  <a:pt x="2326809" y="2658035"/>
                </a:lnTo>
                <a:lnTo>
                  <a:pt x="2170814" y="2383776"/>
                </a:lnTo>
                <a:lnTo>
                  <a:pt x="2021508" y="2395012"/>
                </a:lnTo>
                <a:lnTo>
                  <a:pt x="1925715" y="2285841"/>
                </a:lnTo>
                <a:lnTo>
                  <a:pt x="1999297" y="2145367"/>
                </a:lnTo>
                <a:lnTo>
                  <a:pt x="2019365" y="1862276"/>
                </a:lnTo>
                <a:lnTo>
                  <a:pt x="1745106" y="1530217"/>
                </a:lnTo>
                <a:lnTo>
                  <a:pt x="1479940" y="1410072"/>
                </a:lnTo>
                <a:lnTo>
                  <a:pt x="1290498" y="1131266"/>
                </a:lnTo>
                <a:lnTo>
                  <a:pt x="1250363" y="917211"/>
                </a:lnTo>
                <a:lnTo>
                  <a:pt x="1236984" y="745694"/>
                </a:lnTo>
                <a:lnTo>
                  <a:pt x="1228152" y="498192"/>
                </a:lnTo>
                <a:lnTo>
                  <a:pt x="1054232" y="442535"/>
                </a:lnTo>
                <a:lnTo>
                  <a:pt x="918304" y="217505"/>
                </a:lnTo>
                <a:lnTo>
                  <a:pt x="872708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91" name="任意多边形 46">
            <a:extLst>
              <a:ext uri="{FF2B5EF4-FFF2-40B4-BE49-F238E27FC236}">
                <a16:creationId xmlns:a16="http://schemas.microsoft.com/office/drawing/2014/main" id="{8891A296-03B3-2546-5FEE-BEF69A035C10}"/>
              </a:ext>
            </a:extLst>
          </p:cNvPr>
          <p:cNvSpPr>
            <a:spLocks/>
          </p:cNvSpPr>
          <p:nvPr/>
        </p:nvSpPr>
        <p:spPr bwMode="auto">
          <a:xfrm>
            <a:off x="7020114" y="878049"/>
            <a:ext cx="83354" cy="80085"/>
          </a:xfrm>
          <a:custGeom>
            <a:avLst/>
            <a:gdLst>
              <a:gd name="T0" fmla="*/ 1 w 859125"/>
              <a:gd name="T1" fmla="*/ 1 h 824659"/>
              <a:gd name="T2" fmla="*/ 0 w 859125"/>
              <a:gd name="T3" fmla="*/ 1 h 824659"/>
              <a:gd name="T4" fmla="*/ 0 w 859125"/>
              <a:gd name="T5" fmla="*/ 2 h 824659"/>
              <a:gd name="T6" fmla="*/ 0 w 859125"/>
              <a:gd name="T7" fmla="*/ 2 h 824659"/>
              <a:gd name="T8" fmla="*/ 1 w 859125"/>
              <a:gd name="T9" fmla="*/ 4 h 824659"/>
              <a:gd name="T10" fmla="*/ 2 w 859125"/>
              <a:gd name="T11" fmla="*/ 4 h 824659"/>
              <a:gd name="T12" fmla="*/ 3 w 859125"/>
              <a:gd name="T13" fmla="*/ 5 h 824659"/>
              <a:gd name="T14" fmla="*/ 4 w 859125"/>
              <a:gd name="T15" fmla="*/ 4 h 824659"/>
              <a:gd name="T16" fmla="*/ 5 w 859125"/>
              <a:gd name="T17" fmla="*/ 4 h 824659"/>
              <a:gd name="T18" fmla="*/ 5 w 859125"/>
              <a:gd name="T19" fmla="*/ 3 h 824659"/>
              <a:gd name="T20" fmla="*/ 5 w 859125"/>
              <a:gd name="T21" fmla="*/ 1 h 824659"/>
              <a:gd name="T22" fmla="*/ 3 w 859125"/>
              <a:gd name="T23" fmla="*/ 0 h 824659"/>
              <a:gd name="T24" fmla="*/ 3 w 859125"/>
              <a:gd name="T25" fmla="*/ 0 h 824659"/>
              <a:gd name="T26" fmla="*/ 1 w 859125"/>
              <a:gd name="T27" fmla="*/ 1 h 82465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59125"/>
              <a:gd name="T43" fmla="*/ 0 h 824659"/>
              <a:gd name="T44" fmla="*/ 859125 w 859125"/>
              <a:gd name="T45" fmla="*/ 824659 h 82465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59125" h="824659">
                <a:moveTo>
                  <a:pt x="253537" y="136188"/>
                </a:moveTo>
                <a:lnTo>
                  <a:pt x="13640" y="131642"/>
                </a:lnTo>
                <a:lnTo>
                  <a:pt x="0" y="322428"/>
                </a:lnTo>
                <a:lnTo>
                  <a:pt x="37993" y="441229"/>
                </a:lnTo>
                <a:lnTo>
                  <a:pt x="205224" y="728866"/>
                </a:lnTo>
                <a:lnTo>
                  <a:pt x="314395" y="710941"/>
                </a:lnTo>
                <a:lnTo>
                  <a:pt x="575276" y="824659"/>
                </a:lnTo>
                <a:lnTo>
                  <a:pt x="764896" y="765081"/>
                </a:lnTo>
                <a:lnTo>
                  <a:pt x="847133" y="666521"/>
                </a:lnTo>
                <a:lnTo>
                  <a:pt x="859125" y="497004"/>
                </a:lnTo>
                <a:lnTo>
                  <a:pt x="822517" y="227434"/>
                </a:lnTo>
                <a:lnTo>
                  <a:pt x="613007" y="0"/>
                </a:lnTo>
                <a:lnTo>
                  <a:pt x="490458" y="80271"/>
                </a:lnTo>
                <a:lnTo>
                  <a:pt x="253537" y="13618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92" name="任意多边形 47">
            <a:extLst>
              <a:ext uri="{FF2B5EF4-FFF2-40B4-BE49-F238E27FC236}">
                <a16:creationId xmlns:a16="http://schemas.microsoft.com/office/drawing/2014/main" id="{055F595F-5B05-0C09-357D-66D749CA5966}"/>
              </a:ext>
            </a:extLst>
          </p:cNvPr>
          <p:cNvSpPr>
            <a:spLocks/>
          </p:cNvSpPr>
          <p:nvPr/>
        </p:nvSpPr>
        <p:spPr bwMode="auto">
          <a:xfrm>
            <a:off x="7265274" y="848629"/>
            <a:ext cx="93161" cy="71913"/>
          </a:xfrm>
          <a:custGeom>
            <a:avLst/>
            <a:gdLst>
              <a:gd name="T0" fmla="*/ 1 w 957321"/>
              <a:gd name="T1" fmla="*/ 0 h 743398"/>
              <a:gd name="T2" fmla="*/ 1 w 957321"/>
              <a:gd name="T3" fmla="*/ 0 h 743398"/>
              <a:gd name="T4" fmla="*/ 1 w 957321"/>
              <a:gd name="T5" fmla="*/ 1 h 743398"/>
              <a:gd name="T6" fmla="*/ 0 w 957321"/>
              <a:gd name="T7" fmla="*/ 2 h 743398"/>
              <a:gd name="T8" fmla="*/ 0 w 957321"/>
              <a:gd name="T9" fmla="*/ 2 h 743398"/>
              <a:gd name="T10" fmla="*/ 1 w 957321"/>
              <a:gd name="T11" fmla="*/ 3 h 743398"/>
              <a:gd name="T12" fmla="*/ 2 w 957321"/>
              <a:gd name="T13" fmla="*/ 4 h 743398"/>
              <a:gd name="T14" fmla="*/ 4 w 957321"/>
              <a:gd name="T15" fmla="*/ 4 h 743398"/>
              <a:gd name="T16" fmla="*/ 5 w 957321"/>
              <a:gd name="T17" fmla="*/ 4 h 743398"/>
              <a:gd name="T18" fmla="*/ 5 w 957321"/>
              <a:gd name="T19" fmla="*/ 3 h 743398"/>
              <a:gd name="T20" fmla="*/ 5 w 957321"/>
              <a:gd name="T21" fmla="*/ 2 h 743398"/>
              <a:gd name="T22" fmla="*/ 4 w 957321"/>
              <a:gd name="T23" fmla="*/ 1 h 743398"/>
              <a:gd name="T24" fmla="*/ 3 w 957321"/>
              <a:gd name="T25" fmla="*/ 1 h 743398"/>
              <a:gd name="T26" fmla="*/ 1 w 957321"/>
              <a:gd name="T27" fmla="*/ 0 h 74339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957321"/>
              <a:gd name="T43" fmla="*/ 0 h 743398"/>
              <a:gd name="T44" fmla="*/ 957321 w 957321"/>
              <a:gd name="T45" fmla="*/ 743398 h 74339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957321" h="743398">
                <a:moveTo>
                  <a:pt x="246320" y="0"/>
                </a:moveTo>
                <a:lnTo>
                  <a:pt x="102224" y="65639"/>
                </a:lnTo>
                <a:lnTo>
                  <a:pt x="128981" y="156884"/>
                </a:lnTo>
                <a:lnTo>
                  <a:pt x="1885" y="317426"/>
                </a:lnTo>
                <a:cubicBezTo>
                  <a:pt x="1257" y="355989"/>
                  <a:pt x="628" y="394553"/>
                  <a:pt x="0" y="433116"/>
                </a:cubicBezTo>
                <a:lnTo>
                  <a:pt x="146645" y="620585"/>
                </a:lnTo>
                <a:lnTo>
                  <a:pt x="304783" y="629417"/>
                </a:lnTo>
                <a:lnTo>
                  <a:pt x="622279" y="675092"/>
                </a:lnTo>
                <a:lnTo>
                  <a:pt x="810762" y="743398"/>
                </a:lnTo>
                <a:lnTo>
                  <a:pt x="957321" y="525278"/>
                </a:lnTo>
                <a:lnTo>
                  <a:pt x="897722" y="366655"/>
                </a:lnTo>
                <a:lnTo>
                  <a:pt x="757248" y="192735"/>
                </a:lnTo>
                <a:lnTo>
                  <a:pt x="506289" y="153851"/>
                </a:lnTo>
                <a:lnTo>
                  <a:pt x="24632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93" name="任意多边形 48">
            <a:extLst>
              <a:ext uri="{FF2B5EF4-FFF2-40B4-BE49-F238E27FC236}">
                <a16:creationId xmlns:a16="http://schemas.microsoft.com/office/drawing/2014/main" id="{43035C5A-22FE-708E-28C3-6A2CE9E4B626}"/>
              </a:ext>
            </a:extLst>
          </p:cNvPr>
          <p:cNvSpPr>
            <a:spLocks/>
          </p:cNvSpPr>
          <p:nvPr/>
        </p:nvSpPr>
        <p:spPr bwMode="auto">
          <a:xfrm>
            <a:off x="7665703" y="1012069"/>
            <a:ext cx="94795" cy="84989"/>
          </a:xfrm>
          <a:custGeom>
            <a:avLst/>
            <a:gdLst>
              <a:gd name="T0" fmla="*/ 1 w 2055195"/>
              <a:gd name="T1" fmla="*/ 1 h 1673903"/>
              <a:gd name="T2" fmla="*/ 0 w 2055195"/>
              <a:gd name="T3" fmla="*/ 1 h 1673903"/>
              <a:gd name="T4" fmla="*/ 0 w 2055195"/>
              <a:gd name="T5" fmla="*/ 2 h 1673903"/>
              <a:gd name="T6" fmla="*/ 1 w 2055195"/>
              <a:gd name="T7" fmla="*/ 3 h 1673903"/>
              <a:gd name="T8" fmla="*/ 1 w 2055195"/>
              <a:gd name="T9" fmla="*/ 2 h 1673903"/>
              <a:gd name="T10" fmla="*/ 2 w 2055195"/>
              <a:gd name="T11" fmla="*/ 2 h 1673903"/>
              <a:gd name="T12" fmla="*/ 2 w 2055195"/>
              <a:gd name="T13" fmla="*/ 1 h 1673903"/>
              <a:gd name="T14" fmla="*/ 2 w 2055195"/>
              <a:gd name="T15" fmla="*/ 1 h 1673903"/>
              <a:gd name="T16" fmla="*/ 2 w 2055195"/>
              <a:gd name="T17" fmla="*/ 1 h 1673903"/>
              <a:gd name="T18" fmla="*/ 3 w 2055195"/>
              <a:gd name="T19" fmla="*/ 0 h 1673903"/>
              <a:gd name="T20" fmla="*/ 2 w 2055195"/>
              <a:gd name="T21" fmla="*/ 0 h 1673903"/>
              <a:gd name="T22" fmla="*/ 2 w 2055195"/>
              <a:gd name="T23" fmla="*/ 0 h 1673903"/>
              <a:gd name="T24" fmla="*/ 1 w 2055195"/>
              <a:gd name="T25" fmla="*/ 0 h 1673903"/>
              <a:gd name="T26" fmla="*/ 1 w 2055195"/>
              <a:gd name="T27" fmla="*/ 1 h 1673903"/>
              <a:gd name="T28" fmla="*/ 1 w 2055195"/>
              <a:gd name="T29" fmla="*/ 1 h 167390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055195"/>
              <a:gd name="T46" fmla="*/ 0 h 1673903"/>
              <a:gd name="T47" fmla="*/ 2055195 w 2055195"/>
              <a:gd name="T48" fmla="*/ 1673903 h 167390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055195" h="1673903">
                <a:moveTo>
                  <a:pt x="495330" y="824393"/>
                </a:moveTo>
                <a:lnTo>
                  <a:pt x="185005" y="959499"/>
                </a:lnTo>
                <a:lnTo>
                  <a:pt x="0" y="1359658"/>
                </a:lnTo>
                <a:lnTo>
                  <a:pt x="507969" y="1673903"/>
                </a:lnTo>
                <a:lnTo>
                  <a:pt x="1009511" y="1493136"/>
                </a:lnTo>
                <a:lnTo>
                  <a:pt x="1236172" y="1156227"/>
                </a:lnTo>
                <a:lnTo>
                  <a:pt x="1327668" y="873890"/>
                </a:lnTo>
                <a:lnTo>
                  <a:pt x="1643396" y="929657"/>
                </a:lnTo>
                <a:lnTo>
                  <a:pt x="1799594" y="606859"/>
                </a:lnTo>
                <a:lnTo>
                  <a:pt x="2055195" y="142031"/>
                </a:lnTo>
                <a:lnTo>
                  <a:pt x="1880249" y="116207"/>
                </a:lnTo>
                <a:lnTo>
                  <a:pt x="1454254" y="0"/>
                </a:lnTo>
                <a:lnTo>
                  <a:pt x="1143231" y="258795"/>
                </a:lnTo>
                <a:lnTo>
                  <a:pt x="659324" y="435678"/>
                </a:lnTo>
                <a:lnTo>
                  <a:pt x="495330" y="82439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94" name="任意多边形 49">
            <a:extLst>
              <a:ext uri="{FF2B5EF4-FFF2-40B4-BE49-F238E27FC236}">
                <a16:creationId xmlns:a16="http://schemas.microsoft.com/office/drawing/2014/main" id="{D3A6A05B-B9D9-B5FA-335A-3F46D7F041AA}"/>
              </a:ext>
            </a:extLst>
          </p:cNvPr>
          <p:cNvSpPr>
            <a:spLocks/>
          </p:cNvSpPr>
          <p:nvPr/>
        </p:nvSpPr>
        <p:spPr bwMode="auto">
          <a:xfrm>
            <a:off x="7366607" y="693362"/>
            <a:ext cx="35957" cy="31054"/>
          </a:xfrm>
          <a:custGeom>
            <a:avLst/>
            <a:gdLst>
              <a:gd name="T0" fmla="*/ 0 w 789465"/>
              <a:gd name="T1" fmla="*/ 0 h 631621"/>
              <a:gd name="T2" fmla="*/ 0 w 789465"/>
              <a:gd name="T3" fmla="*/ 0 h 631621"/>
              <a:gd name="T4" fmla="*/ 0 w 789465"/>
              <a:gd name="T5" fmla="*/ 1 h 631621"/>
              <a:gd name="T6" fmla="*/ 1 w 789465"/>
              <a:gd name="T7" fmla="*/ 1 h 631621"/>
              <a:gd name="T8" fmla="*/ 1 w 789465"/>
              <a:gd name="T9" fmla="*/ 1 h 631621"/>
              <a:gd name="T10" fmla="*/ 1 w 789465"/>
              <a:gd name="T11" fmla="*/ 0 h 631621"/>
              <a:gd name="T12" fmla="*/ 1 w 789465"/>
              <a:gd name="T13" fmla="*/ 0 h 631621"/>
              <a:gd name="T14" fmla="*/ 0 w 789465"/>
              <a:gd name="T15" fmla="*/ 0 h 63162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89465"/>
              <a:gd name="T25" fmla="*/ 0 h 631621"/>
              <a:gd name="T26" fmla="*/ 789465 w 789465"/>
              <a:gd name="T27" fmla="*/ 631621 h 63162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89465" h="631621">
                <a:moveTo>
                  <a:pt x="260954" y="0"/>
                </a:moveTo>
                <a:lnTo>
                  <a:pt x="1" y="158205"/>
                </a:lnTo>
                <a:lnTo>
                  <a:pt x="137045" y="489669"/>
                </a:lnTo>
                <a:lnTo>
                  <a:pt x="518662" y="631621"/>
                </a:lnTo>
                <a:lnTo>
                  <a:pt x="789465" y="517338"/>
                </a:lnTo>
                <a:lnTo>
                  <a:pt x="774023" y="201714"/>
                </a:lnTo>
                <a:lnTo>
                  <a:pt x="524347" y="123621"/>
                </a:lnTo>
                <a:lnTo>
                  <a:pt x="26095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95" name="任意多边形 51">
            <a:extLst>
              <a:ext uri="{FF2B5EF4-FFF2-40B4-BE49-F238E27FC236}">
                <a16:creationId xmlns:a16="http://schemas.microsoft.com/office/drawing/2014/main" id="{9ACDA25E-9C4C-6B16-EC06-0ED32143EE00}"/>
              </a:ext>
            </a:extLst>
          </p:cNvPr>
          <p:cNvSpPr>
            <a:spLocks/>
          </p:cNvSpPr>
          <p:nvPr/>
        </p:nvSpPr>
        <p:spPr bwMode="auto">
          <a:xfrm>
            <a:off x="7373145" y="1180412"/>
            <a:ext cx="47398" cy="37591"/>
          </a:xfrm>
          <a:custGeom>
            <a:avLst/>
            <a:gdLst>
              <a:gd name="T0" fmla="*/ 0 w 1026837"/>
              <a:gd name="T1" fmla="*/ 0 h 737040"/>
              <a:gd name="T2" fmla="*/ 0 w 1026837"/>
              <a:gd name="T3" fmla="*/ 1 h 737040"/>
              <a:gd name="T4" fmla="*/ 0 w 1026837"/>
              <a:gd name="T5" fmla="*/ 1 h 737040"/>
              <a:gd name="T6" fmla="*/ 1 w 1026837"/>
              <a:gd name="T7" fmla="*/ 1 h 737040"/>
              <a:gd name="T8" fmla="*/ 1 w 1026837"/>
              <a:gd name="T9" fmla="*/ 0 h 737040"/>
              <a:gd name="T10" fmla="*/ 1 w 1026837"/>
              <a:gd name="T11" fmla="*/ 0 h 737040"/>
              <a:gd name="T12" fmla="*/ 0 w 1026837"/>
              <a:gd name="T13" fmla="*/ 0 h 737040"/>
              <a:gd name="T14" fmla="*/ 0 w 1026837"/>
              <a:gd name="T15" fmla="*/ 0 h 7370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26837"/>
              <a:gd name="T25" fmla="*/ 0 h 737040"/>
              <a:gd name="T26" fmla="*/ 1026837 w 1026837"/>
              <a:gd name="T27" fmla="*/ 737040 h 7370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26837" h="737040">
                <a:moveTo>
                  <a:pt x="66705" y="178242"/>
                </a:moveTo>
                <a:lnTo>
                  <a:pt x="1" y="479893"/>
                </a:lnTo>
                <a:lnTo>
                  <a:pt x="167768" y="735194"/>
                </a:lnTo>
                <a:lnTo>
                  <a:pt x="687285" y="737040"/>
                </a:lnTo>
                <a:lnTo>
                  <a:pt x="1026837" y="288161"/>
                </a:lnTo>
                <a:lnTo>
                  <a:pt x="515809" y="0"/>
                </a:lnTo>
                <a:lnTo>
                  <a:pt x="171579" y="3079"/>
                </a:lnTo>
                <a:lnTo>
                  <a:pt x="66705" y="17824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396" name="任意多边形 52">
            <a:extLst>
              <a:ext uri="{FF2B5EF4-FFF2-40B4-BE49-F238E27FC236}">
                <a16:creationId xmlns:a16="http://schemas.microsoft.com/office/drawing/2014/main" id="{1ED168F9-E006-D0E8-3198-F793E0D205EE}"/>
              </a:ext>
            </a:extLst>
          </p:cNvPr>
          <p:cNvSpPr>
            <a:spLocks/>
          </p:cNvSpPr>
          <p:nvPr/>
        </p:nvSpPr>
        <p:spPr bwMode="auto">
          <a:xfrm>
            <a:off x="7608499" y="1214734"/>
            <a:ext cx="44129" cy="21247"/>
          </a:xfrm>
          <a:custGeom>
            <a:avLst/>
            <a:gdLst>
              <a:gd name="T0" fmla="*/ 0 w 931732"/>
              <a:gd name="T1" fmla="*/ 0 h 422261"/>
              <a:gd name="T2" fmla="*/ 0 w 931732"/>
              <a:gd name="T3" fmla="*/ 0 h 422261"/>
              <a:gd name="T4" fmla="*/ 1 w 931732"/>
              <a:gd name="T5" fmla="*/ 1 h 422261"/>
              <a:gd name="T6" fmla="*/ 1 w 931732"/>
              <a:gd name="T7" fmla="*/ 1 h 422261"/>
              <a:gd name="T8" fmla="*/ 1 w 931732"/>
              <a:gd name="T9" fmla="*/ 0 h 422261"/>
              <a:gd name="T10" fmla="*/ 1 w 931732"/>
              <a:gd name="T11" fmla="*/ 0 h 422261"/>
              <a:gd name="T12" fmla="*/ 0 w 931732"/>
              <a:gd name="T13" fmla="*/ 0 h 422261"/>
              <a:gd name="T14" fmla="*/ 0 w 931732"/>
              <a:gd name="T15" fmla="*/ 0 h 4222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31732"/>
              <a:gd name="T25" fmla="*/ 0 h 422261"/>
              <a:gd name="T26" fmla="*/ 931732 w 931732"/>
              <a:gd name="T27" fmla="*/ 422261 h 42226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31732" h="422261">
                <a:moveTo>
                  <a:pt x="0" y="82965"/>
                </a:moveTo>
                <a:lnTo>
                  <a:pt x="116118" y="324697"/>
                </a:lnTo>
                <a:lnTo>
                  <a:pt x="512857" y="368767"/>
                </a:lnTo>
                <a:lnTo>
                  <a:pt x="847776" y="422261"/>
                </a:lnTo>
                <a:lnTo>
                  <a:pt x="931732" y="154149"/>
                </a:lnTo>
                <a:lnTo>
                  <a:pt x="718900" y="94267"/>
                </a:lnTo>
                <a:lnTo>
                  <a:pt x="362791" y="-1"/>
                </a:lnTo>
                <a:lnTo>
                  <a:pt x="0" y="8296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 cmpd="sng">
            <a:solidFill>
              <a:schemeClr val="tx2">
                <a:lumMod val="5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437" name="Tabla 436">
            <a:extLst>
              <a:ext uri="{FF2B5EF4-FFF2-40B4-BE49-F238E27FC236}">
                <a16:creationId xmlns:a16="http://schemas.microsoft.com/office/drawing/2014/main" id="{B967BC74-D2D3-910F-7DC2-13381D158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929778"/>
              </p:ext>
            </p:extLst>
          </p:nvPr>
        </p:nvGraphicFramePr>
        <p:xfrm>
          <a:off x="271127" y="2479935"/>
          <a:ext cx="7019498" cy="2885458"/>
        </p:xfrm>
        <a:graphic>
          <a:graphicData uri="http://schemas.openxmlformats.org/drawingml/2006/table">
            <a:tbl>
              <a:tblPr/>
              <a:tblGrid>
                <a:gridCol w="1085868">
                  <a:extLst>
                    <a:ext uri="{9D8B030D-6E8A-4147-A177-3AD203B41FA5}">
                      <a16:colId xmlns:a16="http://schemas.microsoft.com/office/drawing/2014/main" val="2033032344"/>
                    </a:ext>
                  </a:extLst>
                </a:gridCol>
                <a:gridCol w="1605686">
                  <a:extLst>
                    <a:ext uri="{9D8B030D-6E8A-4147-A177-3AD203B41FA5}">
                      <a16:colId xmlns:a16="http://schemas.microsoft.com/office/drawing/2014/main" val="2085890859"/>
                    </a:ext>
                  </a:extLst>
                </a:gridCol>
                <a:gridCol w="970186">
                  <a:extLst>
                    <a:ext uri="{9D8B030D-6E8A-4147-A177-3AD203B41FA5}">
                      <a16:colId xmlns:a16="http://schemas.microsoft.com/office/drawing/2014/main" val="2151921595"/>
                    </a:ext>
                  </a:extLst>
                </a:gridCol>
                <a:gridCol w="1258212">
                  <a:extLst>
                    <a:ext uri="{9D8B030D-6E8A-4147-A177-3AD203B41FA5}">
                      <a16:colId xmlns:a16="http://schemas.microsoft.com/office/drawing/2014/main" val="1038033544"/>
                    </a:ext>
                  </a:extLst>
                </a:gridCol>
                <a:gridCol w="2099546">
                  <a:extLst>
                    <a:ext uri="{9D8B030D-6E8A-4147-A177-3AD203B41FA5}">
                      <a16:colId xmlns:a16="http://schemas.microsoft.com/office/drawing/2014/main" val="2659129881"/>
                    </a:ext>
                  </a:extLst>
                </a:gridCol>
              </a:tblGrid>
              <a:tr h="43341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專案類型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專案名稱 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容量（兆瓦，</a:t>
                      </a: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MW） 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專案進度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altLang="zh-TW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《</a:t>
                      </a:r>
                      <a:r>
                        <a:rPr lang="zh-TW" alt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電力買賣合約</a:t>
                      </a:r>
                      <a:r>
                        <a:rPr lang="pt-BR" altLang="zh-TW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》</a:t>
                      </a:r>
                      <a:r>
                        <a:rPr lang="zh-TW" alt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草案。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309883"/>
                  </a:ext>
                </a:extLst>
              </a:tr>
              <a:tr h="3065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水力發電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C" sz="14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s-EC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CAPIBARA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C" sz="1400" b="1" dirty="0">
                          <a:effectLst/>
                          <a:latin typeface="Calibri" panose="020F0502020204030204" pitchFamily="34" charset="0"/>
                        </a:rPr>
                        <a:t>99,5 MW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ja-JP" altLang="pt-BR" sz="1100" dirty="0">
                          <a:effectLst/>
                        </a:rPr>
                        <a:t>初步工程研究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pt-BR" sz="1100" dirty="0">
                          <a:effectLst/>
                        </a:rPr>
                        <a:t>正在尋找購電協議。</a:t>
                      </a:r>
                      <a:endParaRPr lang="es-ES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4906195"/>
                  </a:ext>
                </a:extLst>
              </a:tr>
              <a:tr h="3065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水力發電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C" sz="1400" b="1" dirty="0">
                          <a:effectLst/>
                          <a:latin typeface="+mn-lt"/>
                        </a:rPr>
                        <a:t>TUCAN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</a:rPr>
                        <a:t>99,5 MW</a:t>
                      </a:r>
                      <a:endParaRPr lang="es-EC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ja-JP" altLang="pt-BR" sz="1100" dirty="0">
                          <a:effectLst/>
                        </a:rPr>
                        <a:t>初步工程研究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pt-BR" sz="1100" dirty="0">
                          <a:effectLst/>
                        </a:rPr>
                        <a:t>正在尋找購電協議。</a:t>
                      </a:r>
                      <a:endParaRPr lang="es-ES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4483972"/>
                  </a:ext>
                </a:extLst>
              </a:tr>
              <a:tr h="3065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水力發電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S" sz="1400" b="1" dirty="0">
                          <a:effectLst/>
                          <a:latin typeface="+mn-lt"/>
                        </a:rPr>
                        <a:t>PUMA</a:t>
                      </a:r>
                      <a:endParaRPr lang="es-EC" sz="1400" b="1" dirty="0">
                        <a:effectLst/>
                        <a:latin typeface="+mn-lt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</a:rPr>
                        <a:t>99,5 MW</a:t>
                      </a:r>
                      <a:endParaRPr lang="es-EC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ja-JP" altLang="pt-BR" sz="1100" dirty="0">
                          <a:effectLst/>
                        </a:rPr>
                        <a:t>初步工程研究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pt-BR" sz="1100" dirty="0">
                          <a:effectLst/>
                        </a:rPr>
                        <a:t>正在尋找購電協議。</a:t>
                      </a:r>
                      <a:endParaRPr lang="es-ES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8818244"/>
                  </a:ext>
                </a:extLst>
              </a:tr>
              <a:tr h="3065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水力發電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effectLst/>
                          <a:latin typeface="+mn-lt"/>
                        </a:rPr>
                        <a:t>KIKI</a:t>
                      </a:r>
                      <a:endParaRPr lang="es-EC" sz="1400" b="1" dirty="0">
                        <a:effectLst/>
                        <a:latin typeface="+mn-lt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</a:rPr>
                        <a:t>50 MW</a:t>
                      </a:r>
                      <a:endParaRPr lang="es-EC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ja-JP" altLang="pt-BR" sz="1100" dirty="0">
                          <a:effectLst/>
                        </a:rPr>
                        <a:t>初步工程研究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effectLst/>
                        </a:rPr>
                        <a:t>-</a:t>
                      </a:r>
                      <a:r>
                        <a:rPr lang="zh-TW" altLang="pt-BR" sz="1100" dirty="0">
                          <a:effectLst/>
                        </a:rPr>
                        <a:t>正在尋找購電協議。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8991765"/>
                  </a:ext>
                </a:extLst>
              </a:tr>
              <a:tr h="3065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水力發電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S" sz="1400" b="1" dirty="0">
                          <a:effectLst/>
                          <a:latin typeface="+mn-lt"/>
                        </a:rPr>
                        <a:t>GUAGSA</a:t>
                      </a:r>
                      <a:endParaRPr lang="es-EC" sz="1400" b="1" dirty="0">
                        <a:effectLst/>
                        <a:latin typeface="+mn-lt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</a:rPr>
                        <a:t>90 MW</a:t>
                      </a:r>
                      <a:endParaRPr lang="es-EC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ja-JP" altLang="pt-BR" sz="1100" dirty="0">
                          <a:effectLst/>
                        </a:rPr>
                        <a:t>初步工程研究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pt-BR" sz="1100" dirty="0">
                          <a:effectLst/>
                        </a:rPr>
                        <a:t>正在尋找購電協議。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580009"/>
                  </a:ext>
                </a:extLst>
              </a:tr>
              <a:tr h="3065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水力發電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S" sz="1400" b="1" dirty="0">
                          <a:effectLst/>
                          <a:latin typeface="+mn-lt"/>
                        </a:rPr>
                        <a:t>COLIBRI</a:t>
                      </a:r>
                      <a:endParaRPr lang="es-EC" sz="1400" b="1" dirty="0">
                        <a:effectLst/>
                        <a:latin typeface="+mn-lt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</a:rPr>
                        <a:t>20 MW</a:t>
                      </a:r>
                      <a:endParaRPr lang="es-EC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pt-BR" sz="1100" dirty="0">
                          <a:effectLst/>
                        </a:rPr>
                        <a:t>初步工程研究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zh-TW" altLang="pt-BR" sz="1100" dirty="0">
                          <a:effectLst/>
                        </a:rPr>
                        <a:t>正在尋找購電協議。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9857441"/>
                  </a:ext>
                </a:extLst>
              </a:tr>
              <a:tr h="3065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水力發電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FUSCICEPS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</a:rPr>
                        <a:t>10 MW</a:t>
                      </a:r>
                      <a:endParaRPr lang="es-EC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pt-BR" sz="1100" dirty="0">
                          <a:effectLst/>
                        </a:rPr>
                        <a:t>初步工程研究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zh-TW" altLang="pt-BR" sz="1100" dirty="0">
                          <a:effectLst/>
                        </a:rPr>
                        <a:t>正在尋找購電協議。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1109308"/>
                  </a:ext>
                </a:extLst>
              </a:tr>
              <a:tr h="3065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水力發電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GUACAMAYO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</a:rPr>
                        <a:t>22 MW</a:t>
                      </a:r>
                      <a:endParaRPr lang="es-EC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pt-BR" sz="1100" dirty="0">
                          <a:effectLst/>
                        </a:rPr>
                        <a:t>初步工程研究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zh-TW" altLang="pt-BR" sz="1100" dirty="0">
                          <a:effectLst/>
                        </a:rPr>
                        <a:t>正在尋找購電協議。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930977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4125208C-5F8F-464E-5437-28D3E0C09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1" y="155456"/>
            <a:ext cx="3556961" cy="48832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037F17D-9DEB-9DDE-12F9-809970E58072}"/>
              </a:ext>
            </a:extLst>
          </p:cNvPr>
          <p:cNvSpPr txBox="1"/>
          <p:nvPr/>
        </p:nvSpPr>
        <p:spPr>
          <a:xfrm>
            <a:off x="192051" y="1613520"/>
            <a:ext cx="65107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pt-BR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我們目前正在針對另外</a:t>
            </a:r>
            <a:r>
              <a:rPr lang="pt-BR" altLang="zh-TW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TW" altLang="pt-BR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座水力發電廠進行初步技術研究，總發電量達</a:t>
            </a:r>
            <a:r>
              <a:rPr lang="pt-BR" altLang="zh-TW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490.5</a:t>
            </a:r>
            <a:r>
              <a:rPr lang="zh-TW" altLang="pt-BR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兆瓦</a:t>
            </a:r>
            <a:r>
              <a:rPr lang="zh-TW" altLang="pt-BR" sz="1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s-EC" sz="1400" b="1" dirty="0">
              <a:solidFill>
                <a:srgbClr val="002060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C7343E7-DB08-DEE7-8FF4-C2954DD249F5}"/>
              </a:ext>
            </a:extLst>
          </p:cNvPr>
          <p:cNvSpPr txBox="1"/>
          <p:nvPr/>
        </p:nvSpPr>
        <p:spPr>
          <a:xfrm>
            <a:off x="168915" y="826797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pt-BR" sz="3200" b="1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國家 厄瓜多</a:t>
            </a:r>
            <a:r>
              <a:rPr lang="es-ES_tradnl" sz="1600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ja-JP" altLang="pt-BR" sz="1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新專案</a:t>
            </a:r>
            <a:r>
              <a:rPr lang="es-ES_tradnl" sz="1600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s-EC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8" name="Picture 2" descr="Día de la Bandera Nacional – Fuerza Aérea Ecuatoriana">
            <a:extLst>
              <a:ext uri="{FF2B5EF4-FFF2-40B4-BE49-F238E27FC236}">
                <a16:creationId xmlns:a16="http://schemas.microsoft.com/office/drawing/2014/main" id="{57F4FE4C-CAE2-AAA8-9BD9-592D7E07C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328" y="777682"/>
            <a:ext cx="1115937" cy="63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FA54368-F397-971E-A94F-5CE2A93DAB66}"/>
              </a:ext>
            </a:extLst>
          </p:cNvPr>
          <p:cNvSpPr txBox="1"/>
          <p:nvPr/>
        </p:nvSpPr>
        <p:spPr>
          <a:xfrm>
            <a:off x="1582316" y="57802"/>
            <a:ext cx="2881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pt-BR" dirty="0"/>
              <a:t>專案開發</a:t>
            </a:r>
            <a:endParaRPr lang="pt-BR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D81E9E7-0F1F-49A0-8538-CC6AF24394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699" y="5640744"/>
            <a:ext cx="1551214" cy="107861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241D11-2A96-0859-5432-EEE8980CE3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034" y="5654362"/>
            <a:ext cx="1276131" cy="10676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6432CC7-27A9-E083-CEA0-24A57E8995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751" y="5365138"/>
            <a:ext cx="1680748" cy="14404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2CE3250-3174-4C54-A2A6-F5F4936684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22" y="5576086"/>
            <a:ext cx="1047280" cy="128191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F25D352-AEE8-92DE-5DDC-B4D7F780FB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756" y="5576087"/>
            <a:ext cx="1085614" cy="122420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327C344-45C2-7848-E06C-47192F8CBB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103" y="5576087"/>
            <a:ext cx="1048824" cy="122420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D53ED10-E899-B93B-71E4-026821138E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843" y="5551564"/>
            <a:ext cx="1327145" cy="121043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314D872-6631-1360-1B96-7E2C16C2D3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574" y="5576086"/>
            <a:ext cx="1180425" cy="120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09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CFF96-C7F1-AD4D-67FE-E83869BCD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7" name="Tabla 436">
            <a:extLst>
              <a:ext uri="{FF2B5EF4-FFF2-40B4-BE49-F238E27FC236}">
                <a16:creationId xmlns:a16="http://schemas.microsoft.com/office/drawing/2014/main" id="{25F5AB3C-37C7-1568-EF81-D90D72116C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507471"/>
              </p:ext>
            </p:extLst>
          </p:nvPr>
        </p:nvGraphicFramePr>
        <p:xfrm>
          <a:off x="261522" y="2543459"/>
          <a:ext cx="7048918" cy="1079089"/>
        </p:xfrm>
        <a:graphic>
          <a:graphicData uri="http://schemas.openxmlformats.org/drawingml/2006/table">
            <a:tbl>
              <a:tblPr/>
              <a:tblGrid>
                <a:gridCol w="1090419">
                  <a:extLst>
                    <a:ext uri="{9D8B030D-6E8A-4147-A177-3AD203B41FA5}">
                      <a16:colId xmlns:a16="http://schemas.microsoft.com/office/drawing/2014/main" val="2033032344"/>
                    </a:ext>
                  </a:extLst>
                </a:gridCol>
                <a:gridCol w="1612416">
                  <a:extLst>
                    <a:ext uri="{9D8B030D-6E8A-4147-A177-3AD203B41FA5}">
                      <a16:colId xmlns:a16="http://schemas.microsoft.com/office/drawing/2014/main" val="2085890859"/>
                    </a:ext>
                  </a:extLst>
                </a:gridCol>
                <a:gridCol w="974253">
                  <a:extLst>
                    <a:ext uri="{9D8B030D-6E8A-4147-A177-3AD203B41FA5}">
                      <a16:colId xmlns:a16="http://schemas.microsoft.com/office/drawing/2014/main" val="2151921595"/>
                    </a:ext>
                  </a:extLst>
                </a:gridCol>
                <a:gridCol w="1263485">
                  <a:extLst>
                    <a:ext uri="{9D8B030D-6E8A-4147-A177-3AD203B41FA5}">
                      <a16:colId xmlns:a16="http://schemas.microsoft.com/office/drawing/2014/main" val="1038033544"/>
                    </a:ext>
                  </a:extLst>
                </a:gridCol>
                <a:gridCol w="2108345">
                  <a:extLst>
                    <a:ext uri="{9D8B030D-6E8A-4147-A177-3AD203B41FA5}">
                      <a16:colId xmlns:a16="http://schemas.microsoft.com/office/drawing/2014/main" val="2659129881"/>
                    </a:ext>
                  </a:extLst>
                </a:gridCol>
              </a:tblGrid>
              <a:tr h="3128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專案類型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專案名稱 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容量（兆瓦，</a:t>
                      </a: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MW） 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專案進度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altLang="zh-TW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《</a:t>
                      </a:r>
                      <a:r>
                        <a:rPr lang="zh-TW" alt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電力買賣合約</a:t>
                      </a:r>
                      <a:r>
                        <a:rPr lang="pt-BR" altLang="zh-TW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》</a:t>
                      </a:r>
                      <a:r>
                        <a:rPr lang="zh-TW" alt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草案。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309883"/>
                  </a:ext>
                </a:extLst>
              </a:tr>
              <a:tr h="16002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水力發電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C" sz="14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s-EC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MACHUPICHU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C" sz="1400" b="1" dirty="0">
                          <a:effectLst/>
                          <a:latin typeface="Calibri" panose="020F0502020204030204" pitchFamily="34" charset="0"/>
                        </a:rPr>
                        <a:t>30 MW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ja-JP" altLang="pt-BR" sz="1100" dirty="0">
                          <a:effectLst/>
                        </a:rPr>
                        <a:t>初步工程研究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pt-BR" sz="1100" dirty="0">
                          <a:effectLst/>
                        </a:rPr>
                        <a:t>正在尋找購電協議。</a:t>
                      </a:r>
                      <a:endParaRPr lang="es-ES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4906195"/>
                  </a:ext>
                </a:extLst>
              </a:tr>
              <a:tr h="2466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水力發電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APURIMAC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</a:rPr>
                        <a:t>45 MW</a:t>
                      </a:r>
                      <a:endParaRPr lang="es-EC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ja-JP" altLang="pt-BR" sz="1100" dirty="0">
                          <a:effectLst/>
                        </a:rPr>
                        <a:t>初步工程研究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pt-BR" sz="1100" dirty="0">
                          <a:effectLst/>
                        </a:rPr>
                        <a:t>正在尋找購電協議。</a:t>
                      </a:r>
                      <a:endParaRPr lang="es-ES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6547686"/>
                  </a:ext>
                </a:extLst>
              </a:tr>
              <a:tr h="16002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水力發電</a:t>
                      </a: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BALCONPATA</a:t>
                      </a:r>
                      <a:endParaRPr lang="es-EC" sz="11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S" sz="1400" b="1" dirty="0">
                          <a:effectLst/>
                          <a:latin typeface="Calibri" panose="020F0502020204030204" pitchFamily="34" charset="0"/>
                        </a:rPr>
                        <a:t>18 MW</a:t>
                      </a:r>
                      <a:endParaRPr lang="es-EC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ja-JP" altLang="pt-BR" sz="1100" dirty="0">
                          <a:effectLst/>
                        </a:rPr>
                        <a:t>初步工程研究</a:t>
                      </a:r>
                      <a:endParaRPr lang="es-EC" sz="1100" dirty="0">
                        <a:effectLst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pt-BR" sz="1100" dirty="0">
                          <a:effectLst/>
                        </a:rPr>
                        <a:t>正在尋找購電協議。</a:t>
                      </a:r>
                      <a:endParaRPr lang="es-ES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5599118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6D895ABD-409F-AAE6-8F5E-878A23A27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1" y="155456"/>
            <a:ext cx="3556961" cy="48832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AC6E7E5-EE24-BC67-7A07-EEFA80426EB7}"/>
              </a:ext>
            </a:extLst>
          </p:cNvPr>
          <p:cNvSpPr txBox="1"/>
          <p:nvPr/>
        </p:nvSpPr>
        <p:spPr>
          <a:xfrm>
            <a:off x="168915" y="1722523"/>
            <a:ext cx="6510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pt-BR" sz="20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我們目前正在秘魯開發</a:t>
            </a:r>
            <a:r>
              <a:rPr lang="pt-BR" altLang="zh-TW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TW" altLang="pt-BR" sz="20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個項目，總裝機容量達</a:t>
            </a:r>
            <a:r>
              <a:rPr lang="pt-BR" altLang="zh-TW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93</a:t>
            </a:r>
            <a:r>
              <a:rPr lang="zh-TW" altLang="pt-BR" sz="20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兆瓦</a:t>
            </a:r>
            <a:r>
              <a:rPr lang="zh-TW" altLang="pt-BR" sz="1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s-EC" sz="1400" b="1" dirty="0">
              <a:solidFill>
                <a:srgbClr val="002060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4C7CE03-D622-0131-5D62-8F865BDECD1E}"/>
              </a:ext>
            </a:extLst>
          </p:cNvPr>
          <p:cNvSpPr txBox="1"/>
          <p:nvPr/>
        </p:nvSpPr>
        <p:spPr>
          <a:xfrm>
            <a:off x="168915" y="826797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pt-BR" sz="3200" b="1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國家 秘魯</a:t>
            </a:r>
            <a:r>
              <a:rPr lang="es-ES_tradnl" sz="3200" b="1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sz="1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ja-JP" altLang="pt-BR" sz="1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新專案</a:t>
            </a:r>
            <a:r>
              <a:rPr lang="es-ES_tradnl" sz="1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s-EC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0" name="Picture 2" descr="Qué significa la bandera de Perú? bandera de Perú actual | ESCOLAR | OJO">
            <a:extLst>
              <a:ext uri="{FF2B5EF4-FFF2-40B4-BE49-F238E27FC236}">
                <a16:creationId xmlns:a16="http://schemas.microsoft.com/office/drawing/2014/main" id="{9A1E0512-0C47-5636-6FC0-DF4D1E826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374" y="832471"/>
            <a:ext cx="1107307" cy="62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8" name="Freeform 56">
            <a:extLst>
              <a:ext uri="{FF2B5EF4-FFF2-40B4-BE49-F238E27FC236}">
                <a16:creationId xmlns:a16="http://schemas.microsoft.com/office/drawing/2014/main" id="{AA9AD8F0-10A5-E72B-7620-133C98C33F15}"/>
              </a:ext>
            </a:extLst>
          </p:cNvPr>
          <p:cNvSpPr>
            <a:spLocks/>
          </p:cNvSpPr>
          <p:nvPr/>
        </p:nvSpPr>
        <p:spPr bwMode="auto">
          <a:xfrm>
            <a:off x="11014077" y="6183313"/>
            <a:ext cx="558800" cy="525463"/>
          </a:xfrm>
          <a:custGeom>
            <a:avLst/>
            <a:gdLst>
              <a:gd name="T0" fmla="*/ 50 w 116"/>
              <a:gd name="T1" fmla="*/ 109 h 109"/>
              <a:gd name="T2" fmla="*/ 31 w 116"/>
              <a:gd name="T3" fmla="*/ 95 h 109"/>
              <a:gd name="T4" fmla="*/ 23 w 116"/>
              <a:gd name="T5" fmla="*/ 89 h 109"/>
              <a:gd name="T6" fmla="*/ 13 w 116"/>
              <a:gd name="T7" fmla="*/ 81 h 109"/>
              <a:gd name="T8" fmla="*/ 0 w 116"/>
              <a:gd name="T9" fmla="*/ 72 h 109"/>
              <a:gd name="T10" fmla="*/ 16 w 116"/>
              <a:gd name="T11" fmla="*/ 58 h 109"/>
              <a:gd name="T12" fmla="*/ 25 w 116"/>
              <a:gd name="T13" fmla="*/ 50 h 109"/>
              <a:gd name="T14" fmla="*/ 30 w 116"/>
              <a:gd name="T15" fmla="*/ 46 h 109"/>
              <a:gd name="T16" fmla="*/ 32 w 116"/>
              <a:gd name="T17" fmla="*/ 40 h 109"/>
              <a:gd name="T18" fmla="*/ 36 w 116"/>
              <a:gd name="T19" fmla="*/ 35 h 109"/>
              <a:gd name="T20" fmla="*/ 38 w 116"/>
              <a:gd name="T21" fmla="*/ 30 h 109"/>
              <a:gd name="T22" fmla="*/ 40 w 116"/>
              <a:gd name="T23" fmla="*/ 26 h 109"/>
              <a:gd name="T24" fmla="*/ 44 w 116"/>
              <a:gd name="T25" fmla="*/ 24 h 109"/>
              <a:gd name="T26" fmla="*/ 47 w 116"/>
              <a:gd name="T27" fmla="*/ 18 h 109"/>
              <a:gd name="T28" fmla="*/ 49 w 116"/>
              <a:gd name="T29" fmla="*/ 10 h 109"/>
              <a:gd name="T30" fmla="*/ 52 w 116"/>
              <a:gd name="T31" fmla="*/ 4 h 109"/>
              <a:gd name="T32" fmla="*/ 56 w 116"/>
              <a:gd name="T33" fmla="*/ 0 h 109"/>
              <a:gd name="T34" fmla="*/ 61 w 116"/>
              <a:gd name="T35" fmla="*/ 1 h 109"/>
              <a:gd name="T36" fmla="*/ 65 w 116"/>
              <a:gd name="T37" fmla="*/ 6 h 109"/>
              <a:gd name="T38" fmla="*/ 71 w 116"/>
              <a:gd name="T39" fmla="*/ 9 h 109"/>
              <a:gd name="T40" fmla="*/ 75 w 116"/>
              <a:gd name="T41" fmla="*/ 18 h 109"/>
              <a:gd name="T42" fmla="*/ 79 w 116"/>
              <a:gd name="T43" fmla="*/ 24 h 109"/>
              <a:gd name="T44" fmla="*/ 84 w 116"/>
              <a:gd name="T45" fmla="*/ 28 h 109"/>
              <a:gd name="T46" fmla="*/ 89 w 116"/>
              <a:gd name="T47" fmla="*/ 31 h 109"/>
              <a:gd name="T48" fmla="*/ 94 w 116"/>
              <a:gd name="T49" fmla="*/ 33 h 109"/>
              <a:gd name="T50" fmla="*/ 106 w 116"/>
              <a:gd name="T51" fmla="*/ 33 h 109"/>
              <a:gd name="T52" fmla="*/ 112 w 116"/>
              <a:gd name="T53" fmla="*/ 37 h 109"/>
              <a:gd name="T54" fmla="*/ 115 w 116"/>
              <a:gd name="T55" fmla="*/ 39 h 109"/>
              <a:gd name="T56" fmla="*/ 116 w 116"/>
              <a:gd name="T57" fmla="*/ 44 h 109"/>
              <a:gd name="T58" fmla="*/ 115 w 116"/>
              <a:gd name="T59" fmla="*/ 50 h 109"/>
              <a:gd name="T60" fmla="*/ 112 w 116"/>
              <a:gd name="T61" fmla="*/ 55 h 109"/>
              <a:gd name="T62" fmla="*/ 107 w 116"/>
              <a:gd name="T63" fmla="*/ 60 h 109"/>
              <a:gd name="T64" fmla="*/ 102 w 116"/>
              <a:gd name="T65" fmla="*/ 63 h 109"/>
              <a:gd name="T66" fmla="*/ 99 w 116"/>
              <a:gd name="T67" fmla="*/ 63 h 109"/>
              <a:gd name="T68" fmla="*/ 95 w 116"/>
              <a:gd name="T69" fmla="*/ 63 h 109"/>
              <a:gd name="T70" fmla="*/ 92 w 116"/>
              <a:gd name="T71" fmla="*/ 65 h 109"/>
              <a:gd name="T72" fmla="*/ 90 w 116"/>
              <a:gd name="T73" fmla="*/ 67 h 109"/>
              <a:gd name="T74" fmla="*/ 90 w 116"/>
              <a:gd name="T75" fmla="*/ 72 h 109"/>
              <a:gd name="T76" fmla="*/ 93 w 116"/>
              <a:gd name="T77" fmla="*/ 78 h 109"/>
              <a:gd name="T78" fmla="*/ 95 w 116"/>
              <a:gd name="T79" fmla="*/ 83 h 109"/>
              <a:gd name="T80" fmla="*/ 94 w 116"/>
              <a:gd name="T81" fmla="*/ 88 h 109"/>
              <a:gd name="T82" fmla="*/ 91 w 116"/>
              <a:gd name="T83" fmla="*/ 93 h 109"/>
              <a:gd name="T84" fmla="*/ 88 w 116"/>
              <a:gd name="T85" fmla="*/ 98 h 109"/>
              <a:gd name="T86" fmla="*/ 85 w 116"/>
              <a:gd name="T87" fmla="*/ 102 h 109"/>
              <a:gd name="T88" fmla="*/ 82 w 116"/>
              <a:gd name="T89" fmla="*/ 104 h 109"/>
              <a:gd name="T90" fmla="*/ 77 w 116"/>
              <a:gd name="T91" fmla="*/ 104 h 109"/>
              <a:gd name="T92" fmla="*/ 73 w 116"/>
              <a:gd name="T93" fmla="*/ 105 h 109"/>
              <a:gd name="T94" fmla="*/ 64 w 116"/>
              <a:gd name="T95" fmla="*/ 109 h 109"/>
              <a:gd name="T96" fmla="*/ 50 w 116"/>
              <a:gd name="T9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6" h="109">
                <a:moveTo>
                  <a:pt x="50" y="109"/>
                </a:moveTo>
                <a:cubicBezTo>
                  <a:pt x="40" y="101"/>
                  <a:pt x="35" y="97"/>
                  <a:pt x="31" y="95"/>
                </a:cubicBezTo>
                <a:cubicBezTo>
                  <a:pt x="28" y="93"/>
                  <a:pt x="25" y="91"/>
                  <a:pt x="23" y="89"/>
                </a:cubicBezTo>
                <a:cubicBezTo>
                  <a:pt x="20" y="87"/>
                  <a:pt x="16" y="84"/>
                  <a:pt x="13" y="81"/>
                </a:cubicBezTo>
                <a:cubicBezTo>
                  <a:pt x="10" y="79"/>
                  <a:pt x="7" y="76"/>
                  <a:pt x="0" y="72"/>
                </a:cubicBezTo>
                <a:cubicBezTo>
                  <a:pt x="7" y="66"/>
                  <a:pt x="12" y="62"/>
                  <a:pt x="16" y="58"/>
                </a:cubicBezTo>
                <a:cubicBezTo>
                  <a:pt x="20" y="55"/>
                  <a:pt x="23" y="52"/>
                  <a:pt x="25" y="50"/>
                </a:cubicBezTo>
                <a:cubicBezTo>
                  <a:pt x="28" y="48"/>
                  <a:pt x="29" y="47"/>
                  <a:pt x="30" y="46"/>
                </a:cubicBezTo>
                <a:cubicBezTo>
                  <a:pt x="31" y="44"/>
                  <a:pt x="31" y="42"/>
                  <a:pt x="32" y="40"/>
                </a:cubicBezTo>
                <a:cubicBezTo>
                  <a:pt x="33" y="38"/>
                  <a:pt x="34" y="37"/>
                  <a:pt x="36" y="35"/>
                </a:cubicBezTo>
                <a:cubicBezTo>
                  <a:pt x="37" y="34"/>
                  <a:pt x="38" y="32"/>
                  <a:pt x="38" y="30"/>
                </a:cubicBezTo>
                <a:cubicBezTo>
                  <a:pt x="39" y="28"/>
                  <a:pt x="39" y="27"/>
                  <a:pt x="40" y="26"/>
                </a:cubicBezTo>
                <a:cubicBezTo>
                  <a:pt x="41" y="25"/>
                  <a:pt x="43" y="25"/>
                  <a:pt x="44" y="24"/>
                </a:cubicBezTo>
                <a:cubicBezTo>
                  <a:pt x="45" y="22"/>
                  <a:pt x="47" y="20"/>
                  <a:pt x="47" y="18"/>
                </a:cubicBezTo>
                <a:cubicBezTo>
                  <a:pt x="48" y="16"/>
                  <a:pt x="49" y="13"/>
                  <a:pt x="49" y="10"/>
                </a:cubicBezTo>
                <a:cubicBezTo>
                  <a:pt x="50" y="8"/>
                  <a:pt x="51" y="5"/>
                  <a:pt x="52" y="4"/>
                </a:cubicBezTo>
                <a:cubicBezTo>
                  <a:pt x="53" y="2"/>
                  <a:pt x="54" y="1"/>
                  <a:pt x="56" y="0"/>
                </a:cubicBezTo>
                <a:cubicBezTo>
                  <a:pt x="58" y="0"/>
                  <a:pt x="60" y="0"/>
                  <a:pt x="61" y="1"/>
                </a:cubicBezTo>
                <a:cubicBezTo>
                  <a:pt x="63" y="2"/>
                  <a:pt x="64" y="4"/>
                  <a:pt x="65" y="6"/>
                </a:cubicBezTo>
                <a:cubicBezTo>
                  <a:pt x="66" y="8"/>
                  <a:pt x="68" y="10"/>
                  <a:pt x="71" y="9"/>
                </a:cubicBezTo>
                <a:cubicBezTo>
                  <a:pt x="72" y="14"/>
                  <a:pt x="73" y="16"/>
                  <a:pt x="75" y="18"/>
                </a:cubicBezTo>
                <a:cubicBezTo>
                  <a:pt x="76" y="20"/>
                  <a:pt x="77" y="22"/>
                  <a:pt x="79" y="24"/>
                </a:cubicBezTo>
                <a:cubicBezTo>
                  <a:pt x="81" y="25"/>
                  <a:pt x="83" y="27"/>
                  <a:pt x="84" y="28"/>
                </a:cubicBezTo>
                <a:cubicBezTo>
                  <a:pt x="86" y="29"/>
                  <a:pt x="88" y="30"/>
                  <a:pt x="89" y="31"/>
                </a:cubicBezTo>
                <a:cubicBezTo>
                  <a:pt x="91" y="32"/>
                  <a:pt x="92" y="33"/>
                  <a:pt x="94" y="33"/>
                </a:cubicBezTo>
                <a:cubicBezTo>
                  <a:pt x="96" y="33"/>
                  <a:pt x="99" y="33"/>
                  <a:pt x="106" y="33"/>
                </a:cubicBezTo>
                <a:cubicBezTo>
                  <a:pt x="109" y="36"/>
                  <a:pt x="111" y="36"/>
                  <a:pt x="112" y="37"/>
                </a:cubicBezTo>
                <a:cubicBezTo>
                  <a:pt x="114" y="38"/>
                  <a:pt x="114" y="38"/>
                  <a:pt x="115" y="39"/>
                </a:cubicBezTo>
                <a:cubicBezTo>
                  <a:pt x="116" y="40"/>
                  <a:pt x="116" y="42"/>
                  <a:pt x="116" y="44"/>
                </a:cubicBezTo>
                <a:cubicBezTo>
                  <a:pt x="116" y="46"/>
                  <a:pt x="116" y="49"/>
                  <a:pt x="115" y="50"/>
                </a:cubicBezTo>
                <a:cubicBezTo>
                  <a:pt x="115" y="52"/>
                  <a:pt x="114" y="53"/>
                  <a:pt x="112" y="55"/>
                </a:cubicBezTo>
                <a:cubicBezTo>
                  <a:pt x="111" y="56"/>
                  <a:pt x="109" y="58"/>
                  <a:pt x="107" y="60"/>
                </a:cubicBezTo>
                <a:cubicBezTo>
                  <a:pt x="105" y="61"/>
                  <a:pt x="104" y="62"/>
                  <a:pt x="102" y="63"/>
                </a:cubicBezTo>
                <a:cubicBezTo>
                  <a:pt x="101" y="63"/>
                  <a:pt x="100" y="63"/>
                  <a:pt x="99" y="63"/>
                </a:cubicBezTo>
                <a:cubicBezTo>
                  <a:pt x="97" y="63"/>
                  <a:pt x="96" y="63"/>
                  <a:pt x="95" y="63"/>
                </a:cubicBezTo>
                <a:cubicBezTo>
                  <a:pt x="94" y="63"/>
                  <a:pt x="93" y="64"/>
                  <a:pt x="92" y="65"/>
                </a:cubicBezTo>
                <a:cubicBezTo>
                  <a:pt x="91" y="65"/>
                  <a:pt x="90" y="66"/>
                  <a:pt x="90" y="67"/>
                </a:cubicBezTo>
                <a:cubicBezTo>
                  <a:pt x="90" y="68"/>
                  <a:pt x="90" y="70"/>
                  <a:pt x="90" y="72"/>
                </a:cubicBezTo>
                <a:cubicBezTo>
                  <a:pt x="91" y="74"/>
                  <a:pt x="92" y="76"/>
                  <a:pt x="93" y="78"/>
                </a:cubicBezTo>
                <a:cubicBezTo>
                  <a:pt x="94" y="79"/>
                  <a:pt x="95" y="81"/>
                  <a:pt x="95" y="83"/>
                </a:cubicBezTo>
                <a:cubicBezTo>
                  <a:pt x="95" y="84"/>
                  <a:pt x="95" y="86"/>
                  <a:pt x="94" y="88"/>
                </a:cubicBezTo>
                <a:cubicBezTo>
                  <a:pt x="93" y="89"/>
                  <a:pt x="92" y="91"/>
                  <a:pt x="91" y="93"/>
                </a:cubicBezTo>
                <a:cubicBezTo>
                  <a:pt x="90" y="94"/>
                  <a:pt x="89" y="96"/>
                  <a:pt x="88" y="98"/>
                </a:cubicBezTo>
                <a:cubicBezTo>
                  <a:pt x="87" y="99"/>
                  <a:pt x="86" y="101"/>
                  <a:pt x="85" y="102"/>
                </a:cubicBezTo>
                <a:cubicBezTo>
                  <a:pt x="84" y="103"/>
                  <a:pt x="83" y="104"/>
                  <a:pt x="82" y="104"/>
                </a:cubicBezTo>
                <a:cubicBezTo>
                  <a:pt x="80" y="104"/>
                  <a:pt x="78" y="104"/>
                  <a:pt x="77" y="104"/>
                </a:cubicBezTo>
                <a:cubicBezTo>
                  <a:pt x="76" y="104"/>
                  <a:pt x="75" y="104"/>
                  <a:pt x="73" y="105"/>
                </a:cubicBezTo>
                <a:cubicBezTo>
                  <a:pt x="72" y="105"/>
                  <a:pt x="69" y="107"/>
                  <a:pt x="64" y="109"/>
                </a:cubicBezTo>
                <a:cubicBezTo>
                  <a:pt x="59" y="109"/>
                  <a:pt x="54" y="109"/>
                  <a:pt x="50" y="109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09" name="Freeform 57">
            <a:extLst>
              <a:ext uri="{FF2B5EF4-FFF2-40B4-BE49-F238E27FC236}">
                <a16:creationId xmlns:a16="http://schemas.microsoft.com/office/drawing/2014/main" id="{5C028136-CAD3-2CBD-78C0-BA815B8F0F71}"/>
              </a:ext>
            </a:extLst>
          </p:cNvPr>
          <p:cNvSpPr>
            <a:spLocks/>
          </p:cNvSpPr>
          <p:nvPr/>
        </p:nvSpPr>
        <p:spPr bwMode="auto">
          <a:xfrm>
            <a:off x="11052177" y="4840288"/>
            <a:ext cx="790575" cy="1501775"/>
          </a:xfrm>
          <a:custGeom>
            <a:avLst/>
            <a:gdLst>
              <a:gd name="T0" fmla="*/ 31 w 164"/>
              <a:gd name="T1" fmla="*/ 223 h 312"/>
              <a:gd name="T2" fmla="*/ 47 w 164"/>
              <a:gd name="T3" fmla="*/ 229 h 312"/>
              <a:gd name="T4" fmla="*/ 52 w 164"/>
              <a:gd name="T5" fmla="*/ 242 h 312"/>
              <a:gd name="T6" fmla="*/ 52 w 164"/>
              <a:gd name="T7" fmla="*/ 252 h 312"/>
              <a:gd name="T8" fmla="*/ 61 w 164"/>
              <a:gd name="T9" fmla="*/ 257 h 312"/>
              <a:gd name="T10" fmla="*/ 70 w 164"/>
              <a:gd name="T11" fmla="*/ 269 h 312"/>
              <a:gd name="T12" fmla="*/ 68 w 164"/>
              <a:gd name="T13" fmla="*/ 279 h 312"/>
              <a:gd name="T14" fmla="*/ 67 w 164"/>
              <a:gd name="T15" fmla="*/ 297 h 312"/>
              <a:gd name="T16" fmla="*/ 76 w 164"/>
              <a:gd name="T17" fmla="*/ 307 h 312"/>
              <a:gd name="T18" fmla="*/ 86 w 164"/>
              <a:gd name="T19" fmla="*/ 312 h 312"/>
              <a:gd name="T20" fmla="*/ 102 w 164"/>
              <a:gd name="T21" fmla="*/ 305 h 312"/>
              <a:gd name="T22" fmla="*/ 113 w 164"/>
              <a:gd name="T23" fmla="*/ 298 h 312"/>
              <a:gd name="T24" fmla="*/ 123 w 164"/>
              <a:gd name="T25" fmla="*/ 285 h 312"/>
              <a:gd name="T26" fmla="*/ 131 w 164"/>
              <a:gd name="T27" fmla="*/ 275 h 312"/>
              <a:gd name="T28" fmla="*/ 140 w 164"/>
              <a:gd name="T29" fmla="*/ 270 h 312"/>
              <a:gd name="T30" fmla="*/ 145 w 164"/>
              <a:gd name="T31" fmla="*/ 258 h 312"/>
              <a:gd name="T32" fmla="*/ 152 w 164"/>
              <a:gd name="T33" fmla="*/ 250 h 312"/>
              <a:gd name="T34" fmla="*/ 157 w 164"/>
              <a:gd name="T35" fmla="*/ 246 h 312"/>
              <a:gd name="T36" fmla="*/ 153 w 164"/>
              <a:gd name="T37" fmla="*/ 240 h 312"/>
              <a:gd name="T38" fmla="*/ 145 w 164"/>
              <a:gd name="T39" fmla="*/ 237 h 312"/>
              <a:gd name="T40" fmla="*/ 134 w 164"/>
              <a:gd name="T41" fmla="*/ 235 h 312"/>
              <a:gd name="T42" fmla="*/ 127 w 164"/>
              <a:gd name="T43" fmla="*/ 229 h 312"/>
              <a:gd name="T44" fmla="*/ 125 w 164"/>
              <a:gd name="T45" fmla="*/ 219 h 312"/>
              <a:gd name="T46" fmla="*/ 121 w 164"/>
              <a:gd name="T47" fmla="*/ 197 h 312"/>
              <a:gd name="T48" fmla="*/ 127 w 164"/>
              <a:gd name="T49" fmla="*/ 183 h 312"/>
              <a:gd name="T50" fmla="*/ 135 w 164"/>
              <a:gd name="T51" fmla="*/ 171 h 312"/>
              <a:gd name="T52" fmla="*/ 136 w 164"/>
              <a:gd name="T53" fmla="*/ 158 h 312"/>
              <a:gd name="T54" fmla="*/ 126 w 164"/>
              <a:gd name="T55" fmla="*/ 145 h 312"/>
              <a:gd name="T56" fmla="*/ 125 w 164"/>
              <a:gd name="T57" fmla="*/ 133 h 312"/>
              <a:gd name="T58" fmla="*/ 132 w 164"/>
              <a:gd name="T59" fmla="*/ 125 h 312"/>
              <a:gd name="T60" fmla="*/ 137 w 164"/>
              <a:gd name="T61" fmla="*/ 117 h 312"/>
              <a:gd name="T62" fmla="*/ 141 w 164"/>
              <a:gd name="T63" fmla="*/ 109 h 312"/>
              <a:gd name="T64" fmla="*/ 149 w 164"/>
              <a:gd name="T65" fmla="*/ 105 h 312"/>
              <a:gd name="T66" fmla="*/ 153 w 164"/>
              <a:gd name="T67" fmla="*/ 94 h 312"/>
              <a:gd name="T68" fmla="*/ 160 w 164"/>
              <a:gd name="T69" fmla="*/ 90 h 312"/>
              <a:gd name="T70" fmla="*/ 155 w 164"/>
              <a:gd name="T71" fmla="*/ 77 h 312"/>
              <a:gd name="T72" fmla="*/ 155 w 164"/>
              <a:gd name="T73" fmla="*/ 65 h 312"/>
              <a:gd name="T74" fmla="*/ 151 w 164"/>
              <a:gd name="T75" fmla="*/ 51 h 312"/>
              <a:gd name="T76" fmla="*/ 156 w 164"/>
              <a:gd name="T77" fmla="*/ 38 h 312"/>
              <a:gd name="T78" fmla="*/ 164 w 164"/>
              <a:gd name="T79" fmla="*/ 20 h 312"/>
              <a:gd name="T80" fmla="*/ 124 w 164"/>
              <a:gd name="T81" fmla="*/ 19 h 312"/>
              <a:gd name="T82" fmla="*/ 95 w 164"/>
              <a:gd name="T83" fmla="*/ 21 h 312"/>
              <a:gd name="T84" fmla="*/ 60 w 164"/>
              <a:gd name="T85" fmla="*/ 2 h 312"/>
              <a:gd name="T86" fmla="*/ 52 w 164"/>
              <a:gd name="T87" fmla="*/ 7 h 312"/>
              <a:gd name="T88" fmla="*/ 48 w 164"/>
              <a:gd name="T89" fmla="*/ 23 h 312"/>
              <a:gd name="T90" fmla="*/ 37 w 164"/>
              <a:gd name="T91" fmla="*/ 46 h 312"/>
              <a:gd name="T92" fmla="*/ 22 w 164"/>
              <a:gd name="T93" fmla="*/ 59 h 312"/>
              <a:gd name="T94" fmla="*/ 21 w 164"/>
              <a:gd name="T95" fmla="*/ 86 h 312"/>
              <a:gd name="T96" fmla="*/ 10 w 164"/>
              <a:gd name="T97" fmla="*/ 105 h 312"/>
              <a:gd name="T98" fmla="*/ 1 w 164"/>
              <a:gd name="T99" fmla="*/ 119 h 312"/>
              <a:gd name="T100" fmla="*/ 6 w 164"/>
              <a:gd name="T101" fmla="*/ 133 h 312"/>
              <a:gd name="T102" fmla="*/ 6 w 164"/>
              <a:gd name="T103" fmla="*/ 166 h 312"/>
              <a:gd name="T104" fmla="*/ 4 w 164"/>
              <a:gd name="T105" fmla="*/ 181 h 312"/>
              <a:gd name="T106" fmla="*/ 9 w 164"/>
              <a:gd name="T107" fmla="*/ 189 h 312"/>
              <a:gd name="T108" fmla="*/ 10 w 164"/>
              <a:gd name="T109" fmla="*/ 199 h 312"/>
              <a:gd name="T110" fmla="*/ 8 w 164"/>
              <a:gd name="T111" fmla="*/ 206 h 312"/>
              <a:gd name="T112" fmla="*/ 13 w 164"/>
              <a:gd name="T113" fmla="*/ 21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64" h="312">
                <a:moveTo>
                  <a:pt x="18" y="219"/>
                </a:moveTo>
                <a:cubicBezTo>
                  <a:pt x="23" y="223"/>
                  <a:pt x="27" y="223"/>
                  <a:pt x="31" y="223"/>
                </a:cubicBezTo>
                <a:cubicBezTo>
                  <a:pt x="35" y="224"/>
                  <a:pt x="38" y="224"/>
                  <a:pt x="41" y="225"/>
                </a:cubicBezTo>
                <a:cubicBezTo>
                  <a:pt x="44" y="226"/>
                  <a:pt x="46" y="227"/>
                  <a:pt x="47" y="229"/>
                </a:cubicBezTo>
                <a:cubicBezTo>
                  <a:pt x="49" y="231"/>
                  <a:pt x="51" y="234"/>
                  <a:pt x="52" y="236"/>
                </a:cubicBezTo>
                <a:cubicBezTo>
                  <a:pt x="52" y="238"/>
                  <a:pt x="52" y="240"/>
                  <a:pt x="52" y="242"/>
                </a:cubicBezTo>
                <a:cubicBezTo>
                  <a:pt x="51" y="244"/>
                  <a:pt x="51" y="246"/>
                  <a:pt x="51" y="248"/>
                </a:cubicBezTo>
                <a:cubicBezTo>
                  <a:pt x="51" y="250"/>
                  <a:pt x="51" y="251"/>
                  <a:pt x="52" y="252"/>
                </a:cubicBezTo>
                <a:cubicBezTo>
                  <a:pt x="53" y="254"/>
                  <a:pt x="54" y="254"/>
                  <a:pt x="56" y="255"/>
                </a:cubicBezTo>
                <a:cubicBezTo>
                  <a:pt x="58" y="256"/>
                  <a:pt x="60" y="256"/>
                  <a:pt x="61" y="257"/>
                </a:cubicBezTo>
                <a:cubicBezTo>
                  <a:pt x="63" y="258"/>
                  <a:pt x="63" y="260"/>
                  <a:pt x="65" y="262"/>
                </a:cubicBezTo>
                <a:cubicBezTo>
                  <a:pt x="66" y="264"/>
                  <a:pt x="68" y="266"/>
                  <a:pt x="70" y="269"/>
                </a:cubicBezTo>
                <a:cubicBezTo>
                  <a:pt x="71" y="271"/>
                  <a:pt x="71" y="273"/>
                  <a:pt x="71" y="275"/>
                </a:cubicBezTo>
                <a:cubicBezTo>
                  <a:pt x="70" y="277"/>
                  <a:pt x="69" y="278"/>
                  <a:pt x="68" y="279"/>
                </a:cubicBezTo>
                <a:cubicBezTo>
                  <a:pt x="66" y="280"/>
                  <a:pt x="63" y="282"/>
                  <a:pt x="63" y="288"/>
                </a:cubicBezTo>
                <a:cubicBezTo>
                  <a:pt x="64" y="293"/>
                  <a:pt x="65" y="295"/>
                  <a:pt x="67" y="297"/>
                </a:cubicBezTo>
                <a:cubicBezTo>
                  <a:pt x="68" y="299"/>
                  <a:pt x="69" y="301"/>
                  <a:pt x="71" y="303"/>
                </a:cubicBezTo>
                <a:cubicBezTo>
                  <a:pt x="73" y="304"/>
                  <a:pt x="75" y="306"/>
                  <a:pt x="76" y="307"/>
                </a:cubicBezTo>
                <a:cubicBezTo>
                  <a:pt x="78" y="308"/>
                  <a:pt x="80" y="309"/>
                  <a:pt x="81" y="310"/>
                </a:cubicBezTo>
                <a:cubicBezTo>
                  <a:pt x="83" y="311"/>
                  <a:pt x="84" y="312"/>
                  <a:pt x="86" y="312"/>
                </a:cubicBezTo>
                <a:cubicBezTo>
                  <a:pt x="88" y="312"/>
                  <a:pt x="91" y="312"/>
                  <a:pt x="98" y="312"/>
                </a:cubicBezTo>
                <a:cubicBezTo>
                  <a:pt x="99" y="308"/>
                  <a:pt x="100" y="307"/>
                  <a:pt x="102" y="305"/>
                </a:cubicBezTo>
                <a:cubicBezTo>
                  <a:pt x="103" y="304"/>
                  <a:pt x="105" y="303"/>
                  <a:pt x="107" y="302"/>
                </a:cubicBezTo>
                <a:cubicBezTo>
                  <a:pt x="109" y="301"/>
                  <a:pt x="111" y="299"/>
                  <a:pt x="113" y="298"/>
                </a:cubicBezTo>
                <a:cubicBezTo>
                  <a:pt x="115" y="296"/>
                  <a:pt x="116" y="294"/>
                  <a:pt x="118" y="291"/>
                </a:cubicBezTo>
                <a:cubicBezTo>
                  <a:pt x="120" y="289"/>
                  <a:pt x="122" y="287"/>
                  <a:pt x="123" y="285"/>
                </a:cubicBezTo>
                <a:cubicBezTo>
                  <a:pt x="124" y="283"/>
                  <a:pt x="125" y="281"/>
                  <a:pt x="127" y="279"/>
                </a:cubicBezTo>
                <a:cubicBezTo>
                  <a:pt x="128" y="278"/>
                  <a:pt x="129" y="276"/>
                  <a:pt x="131" y="275"/>
                </a:cubicBezTo>
                <a:cubicBezTo>
                  <a:pt x="133" y="273"/>
                  <a:pt x="134" y="272"/>
                  <a:pt x="136" y="272"/>
                </a:cubicBezTo>
                <a:cubicBezTo>
                  <a:pt x="137" y="271"/>
                  <a:pt x="139" y="271"/>
                  <a:pt x="140" y="270"/>
                </a:cubicBezTo>
                <a:cubicBezTo>
                  <a:pt x="142" y="270"/>
                  <a:pt x="143" y="269"/>
                  <a:pt x="144" y="269"/>
                </a:cubicBezTo>
                <a:cubicBezTo>
                  <a:pt x="144" y="263"/>
                  <a:pt x="144" y="260"/>
                  <a:pt x="145" y="258"/>
                </a:cubicBezTo>
                <a:cubicBezTo>
                  <a:pt x="145" y="256"/>
                  <a:pt x="146" y="254"/>
                  <a:pt x="147" y="253"/>
                </a:cubicBezTo>
                <a:cubicBezTo>
                  <a:pt x="149" y="252"/>
                  <a:pt x="150" y="251"/>
                  <a:pt x="152" y="250"/>
                </a:cubicBezTo>
                <a:cubicBezTo>
                  <a:pt x="153" y="250"/>
                  <a:pt x="154" y="249"/>
                  <a:pt x="155" y="248"/>
                </a:cubicBezTo>
                <a:cubicBezTo>
                  <a:pt x="156" y="248"/>
                  <a:pt x="157" y="247"/>
                  <a:pt x="157" y="246"/>
                </a:cubicBezTo>
                <a:cubicBezTo>
                  <a:pt x="157" y="245"/>
                  <a:pt x="156" y="244"/>
                  <a:pt x="156" y="243"/>
                </a:cubicBezTo>
                <a:cubicBezTo>
                  <a:pt x="155" y="242"/>
                  <a:pt x="154" y="241"/>
                  <a:pt x="153" y="240"/>
                </a:cubicBezTo>
                <a:cubicBezTo>
                  <a:pt x="153" y="239"/>
                  <a:pt x="152" y="238"/>
                  <a:pt x="150" y="238"/>
                </a:cubicBezTo>
                <a:cubicBezTo>
                  <a:pt x="149" y="237"/>
                  <a:pt x="147" y="237"/>
                  <a:pt x="145" y="237"/>
                </a:cubicBezTo>
                <a:cubicBezTo>
                  <a:pt x="143" y="237"/>
                  <a:pt x="141" y="237"/>
                  <a:pt x="139" y="237"/>
                </a:cubicBezTo>
                <a:cubicBezTo>
                  <a:pt x="137" y="236"/>
                  <a:pt x="136" y="236"/>
                  <a:pt x="134" y="235"/>
                </a:cubicBezTo>
                <a:cubicBezTo>
                  <a:pt x="133" y="234"/>
                  <a:pt x="131" y="234"/>
                  <a:pt x="130" y="233"/>
                </a:cubicBezTo>
                <a:cubicBezTo>
                  <a:pt x="129" y="232"/>
                  <a:pt x="128" y="231"/>
                  <a:pt x="127" y="229"/>
                </a:cubicBezTo>
                <a:cubicBezTo>
                  <a:pt x="127" y="228"/>
                  <a:pt x="126" y="227"/>
                  <a:pt x="126" y="225"/>
                </a:cubicBezTo>
                <a:cubicBezTo>
                  <a:pt x="126" y="224"/>
                  <a:pt x="126" y="222"/>
                  <a:pt x="125" y="219"/>
                </a:cubicBezTo>
                <a:cubicBezTo>
                  <a:pt x="125" y="216"/>
                  <a:pt x="124" y="212"/>
                  <a:pt x="123" y="208"/>
                </a:cubicBezTo>
                <a:cubicBezTo>
                  <a:pt x="123" y="204"/>
                  <a:pt x="121" y="200"/>
                  <a:pt x="121" y="197"/>
                </a:cubicBezTo>
                <a:cubicBezTo>
                  <a:pt x="120" y="194"/>
                  <a:pt x="120" y="191"/>
                  <a:pt x="122" y="189"/>
                </a:cubicBezTo>
                <a:cubicBezTo>
                  <a:pt x="123" y="187"/>
                  <a:pt x="126" y="185"/>
                  <a:pt x="127" y="183"/>
                </a:cubicBezTo>
                <a:cubicBezTo>
                  <a:pt x="128" y="180"/>
                  <a:pt x="128" y="177"/>
                  <a:pt x="129" y="175"/>
                </a:cubicBezTo>
                <a:cubicBezTo>
                  <a:pt x="130" y="173"/>
                  <a:pt x="133" y="172"/>
                  <a:pt x="135" y="171"/>
                </a:cubicBezTo>
                <a:cubicBezTo>
                  <a:pt x="137" y="170"/>
                  <a:pt x="139" y="168"/>
                  <a:pt x="139" y="166"/>
                </a:cubicBezTo>
                <a:cubicBezTo>
                  <a:pt x="139" y="164"/>
                  <a:pt x="137" y="161"/>
                  <a:pt x="136" y="158"/>
                </a:cubicBezTo>
                <a:cubicBezTo>
                  <a:pt x="134" y="155"/>
                  <a:pt x="132" y="151"/>
                  <a:pt x="130" y="149"/>
                </a:cubicBezTo>
                <a:cubicBezTo>
                  <a:pt x="128" y="147"/>
                  <a:pt x="127" y="146"/>
                  <a:pt x="126" y="145"/>
                </a:cubicBezTo>
                <a:cubicBezTo>
                  <a:pt x="125" y="144"/>
                  <a:pt x="124" y="141"/>
                  <a:pt x="124" y="139"/>
                </a:cubicBezTo>
                <a:cubicBezTo>
                  <a:pt x="124" y="137"/>
                  <a:pt x="124" y="134"/>
                  <a:pt x="125" y="133"/>
                </a:cubicBezTo>
                <a:cubicBezTo>
                  <a:pt x="127" y="131"/>
                  <a:pt x="128" y="130"/>
                  <a:pt x="130" y="129"/>
                </a:cubicBezTo>
                <a:cubicBezTo>
                  <a:pt x="131" y="128"/>
                  <a:pt x="132" y="126"/>
                  <a:pt x="132" y="125"/>
                </a:cubicBezTo>
                <a:cubicBezTo>
                  <a:pt x="133" y="123"/>
                  <a:pt x="133" y="121"/>
                  <a:pt x="134" y="119"/>
                </a:cubicBezTo>
                <a:cubicBezTo>
                  <a:pt x="135" y="118"/>
                  <a:pt x="136" y="118"/>
                  <a:pt x="137" y="117"/>
                </a:cubicBezTo>
                <a:cubicBezTo>
                  <a:pt x="139" y="116"/>
                  <a:pt x="139" y="114"/>
                  <a:pt x="140" y="113"/>
                </a:cubicBezTo>
                <a:cubicBezTo>
                  <a:pt x="140" y="111"/>
                  <a:pt x="140" y="110"/>
                  <a:pt x="141" y="109"/>
                </a:cubicBezTo>
                <a:cubicBezTo>
                  <a:pt x="142" y="109"/>
                  <a:pt x="143" y="108"/>
                  <a:pt x="145" y="108"/>
                </a:cubicBezTo>
                <a:cubicBezTo>
                  <a:pt x="146" y="107"/>
                  <a:pt x="148" y="106"/>
                  <a:pt x="149" y="105"/>
                </a:cubicBezTo>
                <a:cubicBezTo>
                  <a:pt x="150" y="103"/>
                  <a:pt x="150" y="101"/>
                  <a:pt x="151" y="99"/>
                </a:cubicBezTo>
                <a:cubicBezTo>
                  <a:pt x="152" y="97"/>
                  <a:pt x="152" y="95"/>
                  <a:pt x="153" y="94"/>
                </a:cubicBezTo>
                <a:cubicBezTo>
                  <a:pt x="154" y="93"/>
                  <a:pt x="155" y="92"/>
                  <a:pt x="156" y="92"/>
                </a:cubicBezTo>
                <a:cubicBezTo>
                  <a:pt x="158" y="91"/>
                  <a:pt x="159" y="91"/>
                  <a:pt x="160" y="90"/>
                </a:cubicBezTo>
                <a:cubicBezTo>
                  <a:pt x="161" y="89"/>
                  <a:pt x="161" y="88"/>
                  <a:pt x="160" y="85"/>
                </a:cubicBezTo>
                <a:cubicBezTo>
                  <a:pt x="159" y="83"/>
                  <a:pt x="157" y="80"/>
                  <a:pt x="155" y="77"/>
                </a:cubicBezTo>
                <a:cubicBezTo>
                  <a:pt x="154" y="75"/>
                  <a:pt x="152" y="74"/>
                  <a:pt x="152" y="72"/>
                </a:cubicBezTo>
                <a:cubicBezTo>
                  <a:pt x="153" y="70"/>
                  <a:pt x="154" y="68"/>
                  <a:pt x="155" y="65"/>
                </a:cubicBezTo>
                <a:cubicBezTo>
                  <a:pt x="155" y="63"/>
                  <a:pt x="155" y="60"/>
                  <a:pt x="154" y="58"/>
                </a:cubicBezTo>
                <a:cubicBezTo>
                  <a:pt x="153" y="55"/>
                  <a:pt x="151" y="53"/>
                  <a:pt x="151" y="51"/>
                </a:cubicBezTo>
                <a:cubicBezTo>
                  <a:pt x="151" y="49"/>
                  <a:pt x="153" y="46"/>
                  <a:pt x="154" y="44"/>
                </a:cubicBezTo>
                <a:cubicBezTo>
                  <a:pt x="155" y="41"/>
                  <a:pt x="155" y="39"/>
                  <a:pt x="156" y="38"/>
                </a:cubicBezTo>
                <a:cubicBezTo>
                  <a:pt x="157" y="37"/>
                  <a:pt x="158" y="37"/>
                  <a:pt x="160" y="34"/>
                </a:cubicBezTo>
                <a:cubicBezTo>
                  <a:pt x="161" y="31"/>
                  <a:pt x="163" y="25"/>
                  <a:pt x="164" y="20"/>
                </a:cubicBezTo>
                <a:cubicBezTo>
                  <a:pt x="164" y="14"/>
                  <a:pt x="163" y="7"/>
                  <a:pt x="164" y="2"/>
                </a:cubicBezTo>
                <a:cubicBezTo>
                  <a:pt x="145" y="9"/>
                  <a:pt x="132" y="15"/>
                  <a:pt x="124" y="19"/>
                </a:cubicBezTo>
                <a:cubicBezTo>
                  <a:pt x="116" y="22"/>
                  <a:pt x="113" y="24"/>
                  <a:pt x="109" y="25"/>
                </a:cubicBezTo>
                <a:cubicBezTo>
                  <a:pt x="105" y="25"/>
                  <a:pt x="101" y="24"/>
                  <a:pt x="95" y="21"/>
                </a:cubicBezTo>
                <a:cubicBezTo>
                  <a:pt x="90" y="18"/>
                  <a:pt x="83" y="14"/>
                  <a:pt x="76" y="10"/>
                </a:cubicBezTo>
                <a:cubicBezTo>
                  <a:pt x="69" y="7"/>
                  <a:pt x="63" y="4"/>
                  <a:pt x="60" y="2"/>
                </a:cubicBezTo>
                <a:cubicBezTo>
                  <a:pt x="57" y="1"/>
                  <a:pt x="56" y="1"/>
                  <a:pt x="55" y="0"/>
                </a:cubicBezTo>
                <a:cubicBezTo>
                  <a:pt x="54" y="4"/>
                  <a:pt x="53" y="5"/>
                  <a:pt x="52" y="7"/>
                </a:cubicBezTo>
                <a:cubicBezTo>
                  <a:pt x="51" y="9"/>
                  <a:pt x="51" y="11"/>
                  <a:pt x="50" y="14"/>
                </a:cubicBezTo>
                <a:cubicBezTo>
                  <a:pt x="50" y="16"/>
                  <a:pt x="50" y="20"/>
                  <a:pt x="48" y="23"/>
                </a:cubicBezTo>
                <a:cubicBezTo>
                  <a:pt x="47" y="27"/>
                  <a:pt x="43" y="30"/>
                  <a:pt x="41" y="34"/>
                </a:cubicBezTo>
                <a:cubicBezTo>
                  <a:pt x="39" y="38"/>
                  <a:pt x="38" y="42"/>
                  <a:pt x="37" y="46"/>
                </a:cubicBezTo>
                <a:cubicBezTo>
                  <a:pt x="36" y="49"/>
                  <a:pt x="36" y="52"/>
                  <a:pt x="33" y="54"/>
                </a:cubicBezTo>
                <a:cubicBezTo>
                  <a:pt x="30" y="56"/>
                  <a:pt x="25" y="57"/>
                  <a:pt x="22" y="59"/>
                </a:cubicBezTo>
                <a:cubicBezTo>
                  <a:pt x="19" y="62"/>
                  <a:pt x="19" y="66"/>
                  <a:pt x="20" y="71"/>
                </a:cubicBezTo>
                <a:cubicBezTo>
                  <a:pt x="20" y="75"/>
                  <a:pt x="21" y="81"/>
                  <a:pt x="21" y="86"/>
                </a:cubicBezTo>
                <a:cubicBezTo>
                  <a:pt x="21" y="91"/>
                  <a:pt x="20" y="95"/>
                  <a:pt x="18" y="98"/>
                </a:cubicBezTo>
                <a:cubicBezTo>
                  <a:pt x="15" y="101"/>
                  <a:pt x="12" y="103"/>
                  <a:pt x="10" y="105"/>
                </a:cubicBezTo>
                <a:cubicBezTo>
                  <a:pt x="8" y="108"/>
                  <a:pt x="7" y="111"/>
                  <a:pt x="5" y="113"/>
                </a:cubicBezTo>
                <a:cubicBezTo>
                  <a:pt x="4" y="115"/>
                  <a:pt x="2" y="117"/>
                  <a:pt x="1" y="119"/>
                </a:cubicBezTo>
                <a:cubicBezTo>
                  <a:pt x="0" y="122"/>
                  <a:pt x="0" y="125"/>
                  <a:pt x="1" y="127"/>
                </a:cubicBezTo>
                <a:cubicBezTo>
                  <a:pt x="3" y="130"/>
                  <a:pt x="5" y="131"/>
                  <a:pt x="6" y="133"/>
                </a:cubicBezTo>
                <a:cubicBezTo>
                  <a:pt x="7" y="135"/>
                  <a:pt x="6" y="137"/>
                  <a:pt x="6" y="142"/>
                </a:cubicBezTo>
                <a:cubicBezTo>
                  <a:pt x="6" y="147"/>
                  <a:pt x="6" y="155"/>
                  <a:pt x="6" y="166"/>
                </a:cubicBezTo>
                <a:cubicBezTo>
                  <a:pt x="6" y="170"/>
                  <a:pt x="5" y="173"/>
                  <a:pt x="4" y="175"/>
                </a:cubicBezTo>
                <a:cubicBezTo>
                  <a:pt x="3" y="178"/>
                  <a:pt x="3" y="180"/>
                  <a:pt x="4" y="181"/>
                </a:cubicBezTo>
                <a:cubicBezTo>
                  <a:pt x="4" y="183"/>
                  <a:pt x="5" y="184"/>
                  <a:pt x="6" y="185"/>
                </a:cubicBezTo>
                <a:cubicBezTo>
                  <a:pt x="7" y="186"/>
                  <a:pt x="8" y="188"/>
                  <a:pt x="9" y="189"/>
                </a:cubicBezTo>
                <a:cubicBezTo>
                  <a:pt x="10" y="191"/>
                  <a:pt x="11" y="192"/>
                  <a:pt x="11" y="194"/>
                </a:cubicBezTo>
                <a:cubicBezTo>
                  <a:pt x="11" y="196"/>
                  <a:pt x="11" y="198"/>
                  <a:pt x="10" y="199"/>
                </a:cubicBezTo>
                <a:cubicBezTo>
                  <a:pt x="10" y="201"/>
                  <a:pt x="9" y="201"/>
                  <a:pt x="9" y="203"/>
                </a:cubicBezTo>
                <a:cubicBezTo>
                  <a:pt x="8" y="204"/>
                  <a:pt x="8" y="205"/>
                  <a:pt x="8" y="206"/>
                </a:cubicBezTo>
                <a:cubicBezTo>
                  <a:pt x="9" y="207"/>
                  <a:pt x="9" y="208"/>
                  <a:pt x="10" y="209"/>
                </a:cubicBezTo>
                <a:cubicBezTo>
                  <a:pt x="11" y="211"/>
                  <a:pt x="12" y="212"/>
                  <a:pt x="13" y="214"/>
                </a:cubicBezTo>
                <a:cubicBezTo>
                  <a:pt x="15" y="215"/>
                  <a:pt x="16" y="218"/>
                  <a:pt x="18" y="219"/>
                </a:cubicBezTo>
                <a:close/>
              </a:path>
            </a:pathLst>
          </a:custGeom>
          <a:solidFill>
            <a:srgbClr val="FFC000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10" name="Freeform 58">
            <a:extLst>
              <a:ext uri="{FF2B5EF4-FFF2-40B4-BE49-F238E27FC236}">
                <a16:creationId xmlns:a16="http://schemas.microsoft.com/office/drawing/2014/main" id="{5F40A4EC-1C8E-2CFE-66C6-74F74EDA70B0}"/>
              </a:ext>
            </a:extLst>
          </p:cNvPr>
          <p:cNvSpPr>
            <a:spLocks/>
          </p:cNvSpPr>
          <p:nvPr/>
        </p:nvSpPr>
        <p:spPr bwMode="auto">
          <a:xfrm>
            <a:off x="10898190" y="5894388"/>
            <a:ext cx="496888" cy="636588"/>
          </a:xfrm>
          <a:custGeom>
            <a:avLst/>
            <a:gdLst>
              <a:gd name="T0" fmla="*/ 0 w 103"/>
              <a:gd name="T1" fmla="*/ 93 h 132"/>
              <a:gd name="T2" fmla="*/ 7 w 103"/>
              <a:gd name="T3" fmla="*/ 104 h 132"/>
              <a:gd name="T4" fmla="*/ 10 w 103"/>
              <a:gd name="T5" fmla="*/ 112 h 132"/>
              <a:gd name="T6" fmla="*/ 9 w 103"/>
              <a:gd name="T7" fmla="*/ 118 h 132"/>
              <a:gd name="T8" fmla="*/ 7 w 103"/>
              <a:gd name="T9" fmla="*/ 120 h 132"/>
              <a:gd name="T10" fmla="*/ 8 w 103"/>
              <a:gd name="T11" fmla="*/ 122 h 132"/>
              <a:gd name="T12" fmla="*/ 12 w 103"/>
              <a:gd name="T13" fmla="*/ 125 h 132"/>
              <a:gd name="T14" fmla="*/ 24 w 103"/>
              <a:gd name="T15" fmla="*/ 132 h 132"/>
              <a:gd name="T16" fmla="*/ 40 w 103"/>
              <a:gd name="T17" fmla="*/ 118 h 132"/>
              <a:gd name="T18" fmla="*/ 49 w 103"/>
              <a:gd name="T19" fmla="*/ 110 h 132"/>
              <a:gd name="T20" fmla="*/ 54 w 103"/>
              <a:gd name="T21" fmla="*/ 106 h 132"/>
              <a:gd name="T22" fmla="*/ 56 w 103"/>
              <a:gd name="T23" fmla="*/ 100 h 132"/>
              <a:gd name="T24" fmla="*/ 60 w 103"/>
              <a:gd name="T25" fmla="*/ 95 h 132"/>
              <a:gd name="T26" fmla="*/ 62 w 103"/>
              <a:gd name="T27" fmla="*/ 90 h 132"/>
              <a:gd name="T28" fmla="*/ 64 w 103"/>
              <a:gd name="T29" fmla="*/ 86 h 132"/>
              <a:gd name="T30" fmla="*/ 68 w 103"/>
              <a:gd name="T31" fmla="*/ 84 h 132"/>
              <a:gd name="T32" fmla="*/ 71 w 103"/>
              <a:gd name="T33" fmla="*/ 78 h 132"/>
              <a:gd name="T34" fmla="*/ 73 w 103"/>
              <a:gd name="T35" fmla="*/ 70 h 132"/>
              <a:gd name="T36" fmla="*/ 76 w 103"/>
              <a:gd name="T37" fmla="*/ 64 h 132"/>
              <a:gd name="T38" fmla="*/ 80 w 103"/>
              <a:gd name="T39" fmla="*/ 60 h 132"/>
              <a:gd name="T40" fmla="*/ 85 w 103"/>
              <a:gd name="T41" fmla="*/ 61 h 132"/>
              <a:gd name="T42" fmla="*/ 89 w 103"/>
              <a:gd name="T43" fmla="*/ 66 h 132"/>
              <a:gd name="T44" fmla="*/ 95 w 103"/>
              <a:gd name="T45" fmla="*/ 69 h 132"/>
              <a:gd name="T46" fmla="*/ 100 w 103"/>
              <a:gd name="T47" fmla="*/ 60 h 132"/>
              <a:gd name="T48" fmla="*/ 103 w 103"/>
              <a:gd name="T49" fmla="*/ 56 h 132"/>
              <a:gd name="T50" fmla="*/ 102 w 103"/>
              <a:gd name="T51" fmla="*/ 50 h 132"/>
              <a:gd name="T52" fmla="*/ 97 w 103"/>
              <a:gd name="T53" fmla="*/ 43 h 132"/>
              <a:gd name="T54" fmla="*/ 93 w 103"/>
              <a:gd name="T55" fmla="*/ 38 h 132"/>
              <a:gd name="T56" fmla="*/ 88 w 103"/>
              <a:gd name="T57" fmla="*/ 36 h 132"/>
              <a:gd name="T58" fmla="*/ 84 w 103"/>
              <a:gd name="T59" fmla="*/ 33 h 132"/>
              <a:gd name="T60" fmla="*/ 83 w 103"/>
              <a:gd name="T61" fmla="*/ 29 h 132"/>
              <a:gd name="T62" fmla="*/ 84 w 103"/>
              <a:gd name="T63" fmla="*/ 23 h 132"/>
              <a:gd name="T64" fmla="*/ 84 w 103"/>
              <a:gd name="T65" fmla="*/ 17 h 132"/>
              <a:gd name="T66" fmla="*/ 79 w 103"/>
              <a:gd name="T67" fmla="*/ 10 h 132"/>
              <a:gd name="T68" fmla="*/ 73 w 103"/>
              <a:gd name="T69" fmla="*/ 6 h 132"/>
              <a:gd name="T70" fmla="*/ 63 w 103"/>
              <a:gd name="T71" fmla="*/ 4 h 132"/>
              <a:gd name="T72" fmla="*/ 50 w 103"/>
              <a:gd name="T73" fmla="*/ 0 h 132"/>
              <a:gd name="T74" fmla="*/ 44 w 103"/>
              <a:gd name="T75" fmla="*/ 9 h 132"/>
              <a:gd name="T76" fmla="*/ 44 w 103"/>
              <a:gd name="T77" fmla="*/ 16 h 132"/>
              <a:gd name="T78" fmla="*/ 43 w 103"/>
              <a:gd name="T79" fmla="*/ 21 h 132"/>
              <a:gd name="T80" fmla="*/ 39 w 103"/>
              <a:gd name="T81" fmla="*/ 24 h 132"/>
              <a:gd name="T82" fmla="*/ 37 w 103"/>
              <a:gd name="T83" fmla="*/ 30 h 132"/>
              <a:gd name="T84" fmla="*/ 36 w 103"/>
              <a:gd name="T85" fmla="*/ 34 h 132"/>
              <a:gd name="T86" fmla="*/ 32 w 103"/>
              <a:gd name="T87" fmla="*/ 36 h 132"/>
              <a:gd name="T88" fmla="*/ 25 w 103"/>
              <a:gd name="T89" fmla="*/ 36 h 132"/>
              <a:gd name="T90" fmla="*/ 19 w 103"/>
              <a:gd name="T91" fmla="*/ 40 h 132"/>
              <a:gd name="T92" fmla="*/ 16 w 103"/>
              <a:gd name="T93" fmla="*/ 46 h 132"/>
              <a:gd name="T94" fmla="*/ 12 w 103"/>
              <a:gd name="T95" fmla="*/ 51 h 132"/>
              <a:gd name="T96" fmla="*/ 6 w 103"/>
              <a:gd name="T97" fmla="*/ 54 h 132"/>
              <a:gd name="T98" fmla="*/ 2 w 103"/>
              <a:gd name="T99" fmla="*/ 60 h 132"/>
              <a:gd name="T100" fmla="*/ 2 w 103"/>
              <a:gd name="T101" fmla="*/ 66 h 132"/>
              <a:gd name="T102" fmla="*/ 3 w 103"/>
              <a:gd name="T103" fmla="*/ 70 h 132"/>
              <a:gd name="T104" fmla="*/ 7 w 103"/>
              <a:gd name="T105" fmla="*/ 73 h 132"/>
              <a:gd name="T106" fmla="*/ 8 w 103"/>
              <a:gd name="T107" fmla="*/ 77 h 132"/>
              <a:gd name="T108" fmla="*/ 8 w 103"/>
              <a:gd name="T109" fmla="*/ 82 h 132"/>
              <a:gd name="T110" fmla="*/ 6 w 103"/>
              <a:gd name="T111" fmla="*/ 86 h 132"/>
              <a:gd name="T112" fmla="*/ 0 w 103"/>
              <a:gd name="T113" fmla="*/ 93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3" h="132">
                <a:moveTo>
                  <a:pt x="0" y="93"/>
                </a:moveTo>
                <a:cubicBezTo>
                  <a:pt x="4" y="97"/>
                  <a:pt x="6" y="101"/>
                  <a:pt x="7" y="104"/>
                </a:cubicBezTo>
                <a:cubicBezTo>
                  <a:pt x="9" y="107"/>
                  <a:pt x="10" y="109"/>
                  <a:pt x="10" y="112"/>
                </a:cubicBezTo>
                <a:cubicBezTo>
                  <a:pt x="10" y="114"/>
                  <a:pt x="9" y="117"/>
                  <a:pt x="9" y="118"/>
                </a:cubicBezTo>
                <a:cubicBezTo>
                  <a:pt x="8" y="119"/>
                  <a:pt x="7" y="120"/>
                  <a:pt x="7" y="120"/>
                </a:cubicBezTo>
                <a:cubicBezTo>
                  <a:pt x="6" y="121"/>
                  <a:pt x="7" y="122"/>
                  <a:pt x="8" y="122"/>
                </a:cubicBezTo>
                <a:cubicBezTo>
                  <a:pt x="9" y="123"/>
                  <a:pt x="10" y="124"/>
                  <a:pt x="12" y="125"/>
                </a:cubicBezTo>
                <a:cubicBezTo>
                  <a:pt x="14" y="126"/>
                  <a:pt x="17" y="128"/>
                  <a:pt x="24" y="132"/>
                </a:cubicBezTo>
                <a:cubicBezTo>
                  <a:pt x="31" y="126"/>
                  <a:pt x="36" y="122"/>
                  <a:pt x="40" y="118"/>
                </a:cubicBezTo>
                <a:cubicBezTo>
                  <a:pt x="44" y="115"/>
                  <a:pt x="47" y="112"/>
                  <a:pt x="49" y="110"/>
                </a:cubicBezTo>
                <a:cubicBezTo>
                  <a:pt x="52" y="108"/>
                  <a:pt x="53" y="107"/>
                  <a:pt x="54" y="106"/>
                </a:cubicBezTo>
                <a:cubicBezTo>
                  <a:pt x="55" y="104"/>
                  <a:pt x="55" y="102"/>
                  <a:pt x="56" y="100"/>
                </a:cubicBezTo>
                <a:cubicBezTo>
                  <a:pt x="57" y="98"/>
                  <a:pt x="58" y="97"/>
                  <a:pt x="60" y="95"/>
                </a:cubicBezTo>
                <a:cubicBezTo>
                  <a:pt x="61" y="94"/>
                  <a:pt x="62" y="92"/>
                  <a:pt x="62" y="90"/>
                </a:cubicBezTo>
                <a:cubicBezTo>
                  <a:pt x="63" y="88"/>
                  <a:pt x="63" y="87"/>
                  <a:pt x="64" y="86"/>
                </a:cubicBezTo>
                <a:cubicBezTo>
                  <a:pt x="65" y="85"/>
                  <a:pt x="67" y="85"/>
                  <a:pt x="68" y="84"/>
                </a:cubicBezTo>
                <a:cubicBezTo>
                  <a:pt x="69" y="82"/>
                  <a:pt x="71" y="80"/>
                  <a:pt x="71" y="78"/>
                </a:cubicBezTo>
                <a:cubicBezTo>
                  <a:pt x="72" y="76"/>
                  <a:pt x="73" y="73"/>
                  <a:pt x="73" y="70"/>
                </a:cubicBezTo>
                <a:cubicBezTo>
                  <a:pt x="74" y="68"/>
                  <a:pt x="75" y="65"/>
                  <a:pt x="76" y="64"/>
                </a:cubicBezTo>
                <a:cubicBezTo>
                  <a:pt x="77" y="62"/>
                  <a:pt x="78" y="61"/>
                  <a:pt x="80" y="60"/>
                </a:cubicBezTo>
                <a:cubicBezTo>
                  <a:pt x="82" y="60"/>
                  <a:pt x="84" y="60"/>
                  <a:pt x="85" y="61"/>
                </a:cubicBezTo>
                <a:cubicBezTo>
                  <a:pt x="87" y="62"/>
                  <a:pt x="88" y="64"/>
                  <a:pt x="89" y="66"/>
                </a:cubicBezTo>
                <a:cubicBezTo>
                  <a:pt x="90" y="68"/>
                  <a:pt x="92" y="70"/>
                  <a:pt x="95" y="69"/>
                </a:cubicBezTo>
                <a:cubicBezTo>
                  <a:pt x="95" y="63"/>
                  <a:pt x="98" y="61"/>
                  <a:pt x="100" y="60"/>
                </a:cubicBezTo>
                <a:cubicBezTo>
                  <a:pt x="101" y="59"/>
                  <a:pt x="102" y="58"/>
                  <a:pt x="103" y="56"/>
                </a:cubicBezTo>
                <a:cubicBezTo>
                  <a:pt x="103" y="54"/>
                  <a:pt x="103" y="52"/>
                  <a:pt x="102" y="50"/>
                </a:cubicBezTo>
                <a:cubicBezTo>
                  <a:pt x="100" y="47"/>
                  <a:pt x="98" y="45"/>
                  <a:pt x="97" y="43"/>
                </a:cubicBezTo>
                <a:cubicBezTo>
                  <a:pt x="95" y="41"/>
                  <a:pt x="95" y="39"/>
                  <a:pt x="93" y="38"/>
                </a:cubicBezTo>
                <a:cubicBezTo>
                  <a:pt x="92" y="37"/>
                  <a:pt x="90" y="37"/>
                  <a:pt x="88" y="36"/>
                </a:cubicBezTo>
                <a:cubicBezTo>
                  <a:pt x="86" y="35"/>
                  <a:pt x="85" y="35"/>
                  <a:pt x="84" y="33"/>
                </a:cubicBezTo>
                <a:cubicBezTo>
                  <a:pt x="83" y="32"/>
                  <a:pt x="83" y="31"/>
                  <a:pt x="83" y="29"/>
                </a:cubicBezTo>
                <a:cubicBezTo>
                  <a:pt x="83" y="27"/>
                  <a:pt x="83" y="25"/>
                  <a:pt x="84" y="23"/>
                </a:cubicBezTo>
                <a:cubicBezTo>
                  <a:pt x="84" y="21"/>
                  <a:pt x="84" y="19"/>
                  <a:pt x="84" y="17"/>
                </a:cubicBezTo>
                <a:cubicBezTo>
                  <a:pt x="83" y="15"/>
                  <a:pt x="81" y="12"/>
                  <a:pt x="79" y="10"/>
                </a:cubicBezTo>
                <a:cubicBezTo>
                  <a:pt x="78" y="8"/>
                  <a:pt x="76" y="7"/>
                  <a:pt x="73" y="6"/>
                </a:cubicBezTo>
                <a:cubicBezTo>
                  <a:pt x="70" y="5"/>
                  <a:pt x="67" y="5"/>
                  <a:pt x="63" y="4"/>
                </a:cubicBezTo>
                <a:cubicBezTo>
                  <a:pt x="59" y="4"/>
                  <a:pt x="55" y="4"/>
                  <a:pt x="50" y="0"/>
                </a:cubicBezTo>
                <a:cubicBezTo>
                  <a:pt x="45" y="3"/>
                  <a:pt x="44" y="6"/>
                  <a:pt x="44" y="9"/>
                </a:cubicBezTo>
                <a:cubicBezTo>
                  <a:pt x="44" y="12"/>
                  <a:pt x="44" y="15"/>
                  <a:pt x="44" y="16"/>
                </a:cubicBezTo>
                <a:cubicBezTo>
                  <a:pt x="44" y="18"/>
                  <a:pt x="44" y="20"/>
                  <a:pt x="43" y="21"/>
                </a:cubicBezTo>
                <a:cubicBezTo>
                  <a:pt x="42" y="22"/>
                  <a:pt x="40" y="22"/>
                  <a:pt x="39" y="24"/>
                </a:cubicBezTo>
                <a:cubicBezTo>
                  <a:pt x="38" y="25"/>
                  <a:pt x="38" y="28"/>
                  <a:pt x="37" y="30"/>
                </a:cubicBezTo>
                <a:cubicBezTo>
                  <a:pt x="37" y="32"/>
                  <a:pt x="36" y="33"/>
                  <a:pt x="36" y="34"/>
                </a:cubicBezTo>
                <a:cubicBezTo>
                  <a:pt x="35" y="35"/>
                  <a:pt x="34" y="36"/>
                  <a:pt x="32" y="36"/>
                </a:cubicBezTo>
                <a:cubicBezTo>
                  <a:pt x="30" y="36"/>
                  <a:pt x="27" y="35"/>
                  <a:pt x="25" y="36"/>
                </a:cubicBezTo>
                <a:cubicBezTo>
                  <a:pt x="23" y="36"/>
                  <a:pt x="21" y="38"/>
                  <a:pt x="19" y="40"/>
                </a:cubicBezTo>
                <a:cubicBezTo>
                  <a:pt x="18" y="42"/>
                  <a:pt x="17" y="44"/>
                  <a:pt x="16" y="46"/>
                </a:cubicBezTo>
                <a:cubicBezTo>
                  <a:pt x="15" y="48"/>
                  <a:pt x="14" y="50"/>
                  <a:pt x="12" y="51"/>
                </a:cubicBezTo>
                <a:cubicBezTo>
                  <a:pt x="10" y="52"/>
                  <a:pt x="7" y="52"/>
                  <a:pt x="6" y="54"/>
                </a:cubicBezTo>
                <a:cubicBezTo>
                  <a:pt x="4" y="55"/>
                  <a:pt x="3" y="57"/>
                  <a:pt x="2" y="60"/>
                </a:cubicBezTo>
                <a:cubicBezTo>
                  <a:pt x="2" y="62"/>
                  <a:pt x="2" y="64"/>
                  <a:pt x="2" y="66"/>
                </a:cubicBezTo>
                <a:cubicBezTo>
                  <a:pt x="2" y="68"/>
                  <a:pt x="2" y="69"/>
                  <a:pt x="3" y="70"/>
                </a:cubicBezTo>
                <a:cubicBezTo>
                  <a:pt x="4" y="71"/>
                  <a:pt x="5" y="71"/>
                  <a:pt x="7" y="73"/>
                </a:cubicBezTo>
                <a:cubicBezTo>
                  <a:pt x="8" y="74"/>
                  <a:pt x="8" y="76"/>
                  <a:pt x="8" y="77"/>
                </a:cubicBezTo>
                <a:cubicBezTo>
                  <a:pt x="9" y="79"/>
                  <a:pt x="8" y="80"/>
                  <a:pt x="8" y="82"/>
                </a:cubicBezTo>
                <a:cubicBezTo>
                  <a:pt x="7" y="83"/>
                  <a:pt x="7" y="85"/>
                  <a:pt x="6" y="86"/>
                </a:cubicBezTo>
                <a:cubicBezTo>
                  <a:pt x="5" y="88"/>
                  <a:pt x="3" y="89"/>
                  <a:pt x="0" y="93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11" name="Freeform 59">
            <a:extLst>
              <a:ext uri="{FF2B5EF4-FFF2-40B4-BE49-F238E27FC236}">
                <a16:creationId xmlns:a16="http://schemas.microsoft.com/office/drawing/2014/main" id="{48305782-3AF1-4207-575C-D7447EA71639}"/>
              </a:ext>
            </a:extLst>
          </p:cNvPr>
          <p:cNvSpPr>
            <a:spLocks/>
          </p:cNvSpPr>
          <p:nvPr/>
        </p:nvSpPr>
        <p:spPr bwMode="auto">
          <a:xfrm>
            <a:off x="9688515" y="5413375"/>
            <a:ext cx="1450975" cy="928688"/>
          </a:xfrm>
          <a:custGeom>
            <a:avLst/>
            <a:gdLst>
              <a:gd name="T0" fmla="*/ 236 w 301"/>
              <a:gd name="T1" fmla="*/ 189 h 193"/>
              <a:gd name="T2" fmla="*/ 217 w 301"/>
              <a:gd name="T3" fmla="*/ 179 h 193"/>
              <a:gd name="T4" fmla="*/ 197 w 301"/>
              <a:gd name="T5" fmla="*/ 165 h 193"/>
              <a:gd name="T6" fmla="*/ 187 w 301"/>
              <a:gd name="T7" fmla="*/ 153 h 193"/>
              <a:gd name="T8" fmla="*/ 169 w 301"/>
              <a:gd name="T9" fmla="*/ 148 h 193"/>
              <a:gd name="T10" fmla="*/ 146 w 301"/>
              <a:gd name="T11" fmla="*/ 135 h 193"/>
              <a:gd name="T12" fmla="*/ 121 w 301"/>
              <a:gd name="T13" fmla="*/ 126 h 193"/>
              <a:gd name="T14" fmla="*/ 95 w 301"/>
              <a:gd name="T15" fmla="*/ 113 h 193"/>
              <a:gd name="T16" fmla="*/ 70 w 301"/>
              <a:gd name="T17" fmla="*/ 97 h 193"/>
              <a:gd name="T18" fmla="*/ 50 w 301"/>
              <a:gd name="T19" fmla="*/ 86 h 193"/>
              <a:gd name="T20" fmla="*/ 32 w 301"/>
              <a:gd name="T21" fmla="*/ 75 h 193"/>
              <a:gd name="T22" fmla="*/ 11 w 301"/>
              <a:gd name="T23" fmla="*/ 63 h 193"/>
              <a:gd name="T24" fmla="*/ 7 w 301"/>
              <a:gd name="T25" fmla="*/ 42 h 193"/>
              <a:gd name="T26" fmla="*/ 28 w 301"/>
              <a:gd name="T27" fmla="*/ 32 h 193"/>
              <a:gd name="T28" fmla="*/ 45 w 301"/>
              <a:gd name="T29" fmla="*/ 40 h 193"/>
              <a:gd name="T30" fmla="*/ 49 w 301"/>
              <a:gd name="T31" fmla="*/ 51 h 193"/>
              <a:gd name="T32" fmla="*/ 62 w 301"/>
              <a:gd name="T33" fmla="*/ 58 h 193"/>
              <a:gd name="T34" fmla="*/ 71 w 301"/>
              <a:gd name="T35" fmla="*/ 65 h 193"/>
              <a:gd name="T36" fmla="*/ 80 w 301"/>
              <a:gd name="T37" fmla="*/ 62 h 193"/>
              <a:gd name="T38" fmla="*/ 93 w 301"/>
              <a:gd name="T39" fmla="*/ 55 h 193"/>
              <a:gd name="T40" fmla="*/ 116 w 301"/>
              <a:gd name="T41" fmla="*/ 52 h 193"/>
              <a:gd name="T42" fmla="*/ 132 w 301"/>
              <a:gd name="T43" fmla="*/ 45 h 193"/>
              <a:gd name="T44" fmla="*/ 142 w 301"/>
              <a:gd name="T45" fmla="*/ 35 h 193"/>
              <a:gd name="T46" fmla="*/ 145 w 301"/>
              <a:gd name="T47" fmla="*/ 18 h 193"/>
              <a:gd name="T48" fmla="*/ 154 w 301"/>
              <a:gd name="T49" fmla="*/ 9 h 193"/>
              <a:gd name="T50" fmla="*/ 183 w 301"/>
              <a:gd name="T51" fmla="*/ 2 h 193"/>
              <a:gd name="T52" fmla="*/ 191 w 301"/>
              <a:gd name="T53" fmla="*/ 12 h 193"/>
              <a:gd name="T54" fmla="*/ 205 w 301"/>
              <a:gd name="T55" fmla="*/ 12 h 193"/>
              <a:gd name="T56" fmla="*/ 213 w 301"/>
              <a:gd name="T57" fmla="*/ 14 h 193"/>
              <a:gd name="T58" fmla="*/ 216 w 301"/>
              <a:gd name="T59" fmla="*/ 5 h 193"/>
              <a:gd name="T60" fmla="*/ 227 w 301"/>
              <a:gd name="T61" fmla="*/ 13 h 193"/>
              <a:gd name="T62" fmla="*/ 234 w 301"/>
              <a:gd name="T63" fmla="*/ 20 h 193"/>
              <a:gd name="T64" fmla="*/ 230 w 301"/>
              <a:gd name="T65" fmla="*/ 27 h 193"/>
              <a:gd name="T66" fmla="*/ 235 w 301"/>
              <a:gd name="T67" fmla="*/ 31 h 193"/>
              <a:gd name="T68" fmla="*/ 242 w 301"/>
              <a:gd name="T69" fmla="*/ 33 h 193"/>
              <a:gd name="T70" fmla="*/ 252 w 301"/>
              <a:gd name="T71" fmla="*/ 29 h 193"/>
              <a:gd name="T72" fmla="*/ 259 w 301"/>
              <a:gd name="T73" fmla="*/ 29 h 193"/>
              <a:gd name="T74" fmla="*/ 270 w 301"/>
              <a:gd name="T75" fmla="*/ 29 h 193"/>
              <a:gd name="T76" fmla="*/ 276 w 301"/>
              <a:gd name="T77" fmla="*/ 34 h 193"/>
              <a:gd name="T78" fmla="*/ 282 w 301"/>
              <a:gd name="T79" fmla="*/ 44 h 193"/>
              <a:gd name="T80" fmla="*/ 287 w 301"/>
              <a:gd name="T81" fmla="*/ 56 h 193"/>
              <a:gd name="T82" fmla="*/ 289 w 301"/>
              <a:gd name="T83" fmla="*/ 66 h 193"/>
              <a:gd name="T84" fmla="*/ 294 w 301"/>
              <a:gd name="T85" fmla="*/ 75 h 193"/>
              <a:gd name="T86" fmla="*/ 292 w 301"/>
              <a:gd name="T87" fmla="*/ 84 h 193"/>
              <a:gd name="T88" fmla="*/ 293 w 301"/>
              <a:gd name="T89" fmla="*/ 90 h 193"/>
              <a:gd name="T90" fmla="*/ 301 w 301"/>
              <a:gd name="T91" fmla="*/ 100 h 193"/>
              <a:gd name="T92" fmla="*/ 295 w 301"/>
              <a:gd name="T93" fmla="*/ 116 h 193"/>
              <a:gd name="T94" fmla="*/ 290 w 301"/>
              <a:gd name="T95" fmla="*/ 124 h 193"/>
              <a:gd name="T96" fmla="*/ 287 w 301"/>
              <a:gd name="T97" fmla="*/ 134 h 193"/>
              <a:gd name="T98" fmla="*/ 276 w 301"/>
              <a:gd name="T99" fmla="*/ 136 h 193"/>
              <a:gd name="T100" fmla="*/ 267 w 301"/>
              <a:gd name="T101" fmla="*/ 146 h 193"/>
              <a:gd name="T102" fmla="*/ 257 w 301"/>
              <a:gd name="T103" fmla="*/ 154 h 193"/>
              <a:gd name="T104" fmla="*/ 253 w 301"/>
              <a:gd name="T105" fmla="*/ 166 h 193"/>
              <a:gd name="T106" fmla="*/ 258 w 301"/>
              <a:gd name="T107" fmla="*/ 173 h 193"/>
              <a:gd name="T108" fmla="*/ 259 w 301"/>
              <a:gd name="T109" fmla="*/ 182 h 193"/>
              <a:gd name="T110" fmla="*/ 251 w 301"/>
              <a:gd name="T111" fmla="*/ 193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01" h="193">
                <a:moveTo>
                  <a:pt x="251" y="193"/>
                </a:moveTo>
                <a:cubicBezTo>
                  <a:pt x="243" y="193"/>
                  <a:pt x="239" y="191"/>
                  <a:pt x="236" y="189"/>
                </a:cubicBezTo>
                <a:cubicBezTo>
                  <a:pt x="232" y="188"/>
                  <a:pt x="230" y="188"/>
                  <a:pt x="227" y="186"/>
                </a:cubicBezTo>
                <a:cubicBezTo>
                  <a:pt x="225" y="184"/>
                  <a:pt x="221" y="182"/>
                  <a:pt x="217" y="179"/>
                </a:cubicBezTo>
                <a:cubicBezTo>
                  <a:pt x="213" y="176"/>
                  <a:pt x="208" y="172"/>
                  <a:pt x="205" y="170"/>
                </a:cubicBezTo>
                <a:cubicBezTo>
                  <a:pt x="201" y="168"/>
                  <a:pt x="199" y="167"/>
                  <a:pt x="197" y="165"/>
                </a:cubicBezTo>
                <a:cubicBezTo>
                  <a:pt x="196" y="163"/>
                  <a:pt x="195" y="160"/>
                  <a:pt x="193" y="158"/>
                </a:cubicBezTo>
                <a:cubicBezTo>
                  <a:pt x="192" y="156"/>
                  <a:pt x="190" y="154"/>
                  <a:pt x="187" y="153"/>
                </a:cubicBezTo>
                <a:cubicBezTo>
                  <a:pt x="185" y="151"/>
                  <a:pt x="182" y="150"/>
                  <a:pt x="179" y="150"/>
                </a:cubicBezTo>
                <a:cubicBezTo>
                  <a:pt x="176" y="149"/>
                  <a:pt x="173" y="149"/>
                  <a:pt x="169" y="148"/>
                </a:cubicBezTo>
                <a:cubicBezTo>
                  <a:pt x="166" y="147"/>
                  <a:pt x="162" y="145"/>
                  <a:pt x="158" y="142"/>
                </a:cubicBezTo>
                <a:cubicBezTo>
                  <a:pt x="154" y="140"/>
                  <a:pt x="150" y="137"/>
                  <a:pt x="146" y="135"/>
                </a:cubicBezTo>
                <a:cubicBezTo>
                  <a:pt x="142" y="133"/>
                  <a:pt x="139" y="131"/>
                  <a:pt x="135" y="130"/>
                </a:cubicBezTo>
                <a:cubicBezTo>
                  <a:pt x="131" y="128"/>
                  <a:pt x="125" y="127"/>
                  <a:pt x="121" y="126"/>
                </a:cubicBezTo>
                <a:cubicBezTo>
                  <a:pt x="116" y="124"/>
                  <a:pt x="112" y="122"/>
                  <a:pt x="108" y="120"/>
                </a:cubicBezTo>
                <a:cubicBezTo>
                  <a:pt x="104" y="118"/>
                  <a:pt x="100" y="116"/>
                  <a:pt x="95" y="113"/>
                </a:cubicBezTo>
                <a:cubicBezTo>
                  <a:pt x="90" y="111"/>
                  <a:pt x="84" y="108"/>
                  <a:pt x="80" y="105"/>
                </a:cubicBezTo>
                <a:cubicBezTo>
                  <a:pt x="75" y="102"/>
                  <a:pt x="73" y="99"/>
                  <a:pt x="70" y="97"/>
                </a:cubicBezTo>
                <a:cubicBezTo>
                  <a:pt x="66" y="95"/>
                  <a:pt x="63" y="93"/>
                  <a:pt x="59" y="92"/>
                </a:cubicBezTo>
                <a:cubicBezTo>
                  <a:pt x="56" y="90"/>
                  <a:pt x="53" y="88"/>
                  <a:pt x="50" y="86"/>
                </a:cubicBezTo>
                <a:cubicBezTo>
                  <a:pt x="47" y="84"/>
                  <a:pt x="44" y="81"/>
                  <a:pt x="41" y="79"/>
                </a:cubicBezTo>
                <a:cubicBezTo>
                  <a:pt x="38" y="77"/>
                  <a:pt x="34" y="76"/>
                  <a:pt x="32" y="75"/>
                </a:cubicBezTo>
                <a:cubicBezTo>
                  <a:pt x="29" y="74"/>
                  <a:pt x="26" y="73"/>
                  <a:pt x="23" y="71"/>
                </a:cubicBezTo>
                <a:cubicBezTo>
                  <a:pt x="20" y="69"/>
                  <a:pt x="16" y="66"/>
                  <a:pt x="11" y="63"/>
                </a:cubicBezTo>
                <a:cubicBezTo>
                  <a:pt x="7" y="61"/>
                  <a:pt x="2" y="58"/>
                  <a:pt x="0" y="56"/>
                </a:cubicBezTo>
                <a:cubicBezTo>
                  <a:pt x="2" y="50"/>
                  <a:pt x="5" y="45"/>
                  <a:pt x="7" y="42"/>
                </a:cubicBezTo>
                <a:cubicBezTo>
                  <a:pt x="10" y="38"/>
                  <a:pt x="12" y="36"/>
                  <a:pt x="14" y="34"/>
                </a:cubicBezTo>
                <a:cubicBezTo>
                  <a:pt x="17" y="32"/>
                  <a:pt x="20" y="31"/>
                  <a:pt x="28" y="32"/>
                </a:cubicBezTo>
                <a:cubicBezTo>
                  <a:pt x="31" y="36"/>
                  <a:pt x="36" y="36"/>
                  <a:pt x="39" y="36"/>
                </a:cubicBezTo>
                <a:cubicBezTo>
                  <a:pt x="43" y="37"/>
                  <a:pt x="45" y="38"/>
                  <a:pt x="45" y="40"/>
                </a:cubicBezTo>
                <a:cubicBezTo>
                  <a:pt x="46" y="43"/>
                  <a:pt x="46" y="45"/>
                  <a:pt x="46" y="47"/>
                </a:cubicBezTo>
                <a:cubicBezTo>
                  <a:pt x="47" y="49"/>
                  <a:pt x="48" y="50"/>
                  <a:pt x="49" y="51"/>
                </a:cubicBezTo>
                <a:cubicBezTo>
                  <a:pt x="51" y="52"/>
                  <a:pt x="52" y="54"/>
                  <a:pt x="55" y="55"/>
                </a:cubicBezTo>
                <a:cubicBezTo>
                  <a:pt x="57" y="56"/>
                  <a:pt x="59" y="57"/>
                  <a:pt x="62" y="58"/>
                </a:cubicBezTo>
                <a:cubicBezTo>
                  <a:pt x="64" y="59"/>
                  <a:pt x="67" y="59"/>
                  <a:pt x="68" y="61"/>
                </a:cubicBezTo>
                <a:cubicBezTo>
                  <a:pt x="70" y="62"/>
                  <a:pt x="70" y="64"/>
                  <a:pt x="71" y="65"/>
                </a:cubicBezTo>
                <a:cubicBezTo>
                  <a:pt x="72" y="66"/>
                  <a:pt x="73" y="67"/>
                  <a:pt x="75" y="66"/>
                </a:cubicBezTo>
                <a:cubicBezTo>
                  <a:pt x="76" y="65"/>
                  <a:pt x="78" y="63"/>
                  <a:pt x="80" y="62"/>
                </a:cubicBezTo>
                <a:cubicBezTo>
                  <a:pt x="81" y="60"/>
                  <a:pt x="82" y="58"/>
                  <a:pt x="84" y="57"/>
                </a:cubicBezTo>
                <a:cubicBezTo>
                  <a:pt x="87" y="56"/>
                  <a:pt x="90" y="56"/>
                  <a:pt x="93" y="55"/>
                </a:cubicBezTo>
                <a:cubicBezTo>
                  <a:pt x="97" y="55"/>
                  <a:pt x="101" y="54"/>
                  <a:pt x="105" y="54"/>
                </a:cubicBezTo>
                <a:cubicBezTo>
                  <a:pt x="109" y="53"/>
                  <a:pt x="112" y="52"/>
                  <a:pt x="116" y="52"/>
                </a:cubicBezTo>
                <a:cubicBezTo>
                  <a:pt x="120" y="51"/>
                  <a:pt x="124" y="51"/>
                  <a:pt x="127" y="50"/>
                </a:cubicBezTo>
                <a:cubicBezTo>
                  <a:pt x="130" y="48"/>
                  <a:pt x="131" y="47"/>
                  <a:pt x="132" y="45"/>
                </a:cubicBezTo>
                <a:cubicBezTo>
                  <a:pt x="134" y="43"/>
                  <a:pt x="135" y="41"/>
                  <a:pt x="137" y="40"/>
                </a:cubicBezTo>
                <a:cubicBezTo>
                  <a:pt x="138" y="38"/>
                  <a:pt x="141" y="37"/>
                  <a:pt x="142" y="35"/>
                </a:cubicBezTo>
                <a:cubicBezTo>
                  <a:pt x="144" y="33"/>
                  <a:pt x="144" y="30"/>
                  <a:pt x="144" y="27"/>
                </a:cubicBezTo>
                <a:cubicBezTo>
                  <a:pt x="144" y="24"/>
                  <a:pt x="144" y="21"/>
                  <a:pt x="145" y="18"/>
                </a:cubicBezTo>
                <a:cubicBezTo>
                  <a:pt x="145" y="16"/>
                  <a:pt x="145" y="14"/>
                  <a:pt x="147" y="12"/>
                </a:cubicBezTo>
                <a:cubicBezTo>
                  <a:pt x="148" y="11"/>
                  <a:pt x="152" y="10"/>
                  <a:pt x="154" y="9"/>
                </a:cubicBezTo>
                <a:cubicBezTo>
                  <a:pt x="157" y="9"/>
                  <a:pt x="158" y="8"/>
                  <a:pt x="158" y="4"/>
                </a:cubicBezTo>
                <a:cubicBezTo>
                  <a:pt x="161" y="0"/>
                  <a:pt x="171" y="2"/>
                  <a:pt x="183" y="2"/>
                </a:cubicBezTo>
                <a:cubicBezTo>
                  <a:pt x="183" y="6"/>
                  <a:pt x="184" y="8"/>
                  <a:pt x="186" y="9"/>
                </a:cubicBezTo>
                <a:cubicBezTo>
                  <a:pt x="187" y="11"/>
                  <a:pt x="189" y="11"/>
                  <a:pt x="191" y="12"/>
                </a:cubicBezTo>
                <a:cubicBezTo>
                  <a:pt x="193" y="12"/>
                  <a:pt x="196" y="12"/>
                  <a:pt x="198" y="12"/>
                </a:cubicBezTo>
                <a:cubicBezTo>
                  <a:pt x="201" y="12"/>
                  <a:pt x="203" y="11"/>
                  <a:pt x="205" y="12"/>
                </a:cubicBezTo>
                <a:cubicBezTo>
                  <a:pt x="206" y="12"/>
                  <a:pt x="208" y="13"/>
                  <a:pt x="209" y="14"/>
                </a:cubicBezTo>
                <a:cubicBezTo>
                  <a:pt x="210" y="14"/>
                  <a:pt x="211" y="15"/>
                  <a:pt x="213" y="14"/>
                </a:cubicBezTo>
                <a:cubicBezTo>
                  <a:pt x="214" y="14"/>
                  <a:pt x="215" y="13"/>
                  <a:pt x="216" y="11"/>
                </a:cubicBezTo>
                <a:cubicBezTo>
                  <a:pt x="216" y="10"/>
                  <a:pt x="216" y="7"/>
                  <a:pt x="216" y="5"/>
                </a:cubicBezTo>
                <a:cubicBezTo>
                  <a:pt x="217" y="3"/>
                  <a:pt x="217" y="3"/>
                  <a:pt x="222" y="3"/>
                </a:cubicBezTo>
                <a:cubicBezTo>
                  <a:pt x="223" y="8"/>
                  <a:pt x="225" y="11"/>
                  <a:pt x="227" y="13"/>
                </a:cubicBezTo>
                <a:cubicBezTo>
                  <a:pt x="229" y="14"/>
                  <a:pt x="231" y="16"/>
                  <a:pt x="232" y="17"/>
                </a:cubicBezTo>
                <a:cubicBezTo>
                  <a:pt x="234" y="18"/>
                  <a:pt x="234" y="19"/>
                  <a:pt x="234" y="20"/>
                </a:cubicBezTo>
                <a:cubicBezTo>
                  <a:pt x="234" y="22"/>
                  <a:pt x="233" y="23"/>
                  <a:pt x="232" y="24"/>
                </a:cubicBezTo>
                <a:cubicBezTo>
                  <a:pt x="231" y="26"/>
                  <a:pt x="230" y="26"/>
                  <a:pt x="230" y="27"/>
                </a:cubicBezTo>
                <a:cubicBezTo>
                  <a:pt x="230" y="28"/>
                  <a:pt x="230" y="29"/>
                  <a:pt x="231" y="30"/>
                </a:cubicBezTo>
                <a:cubicBezTo>
                  <a:pt x="232" y="31"/>
                  <a:pt x="234" y="31"/>
                  <a:pt x="235" y="31"/>
                </a:cubicBezTo>
                <a:cubicBezTo>
                  <a:pt x="237" y="31"/>
                  <a:pt x="238" y="31"/>
                  <a:pt x="239" y="32"/>
                </a:cubicBezTo>
                <a:cubicBezTo>
                  <a:pt x="240" y="32"/>
                  <a:pt x="241" y="33"/>
                  <a:pt x="242" y="33"/>
                </a:cubicBezTo>
                <a:cubicBezTo>
                  <a:pt x="244" y="33"/>
                  <a:pt x="246" y="33"/>
                  <a:pt x="248" y="32"/>
                </a:cubicBezTo>
                <a:cubicBezTo>
                  <a:pt x="250" y="31"/>
                  <a:pt x="251" y="30"/>
                  <a:pt x="252" y="29"/>
                </a:cubicBezTo>
                <a:cubicBezTo>
                  <a:pt x="253" y="28"/>
                  <a:pt x="254" y="28"/>
                  <a:pt x="255" y="28"/>
                </a:cubicBezTo>
                <a:cubicBezTo>
                  <a:pt x="256" y="28"/>
                  <a:pt x="258" y="28"/>
                  <a:pt x="259" y="29"/>
                </a:cubicBezTo>
                <a:cubicBezTo>
                  <a:pt x="261" y="30"/>
                  <a:pt x="262" y="31"/>
                  <a:pt x="264" y="31"/>
                </a:cubicBezTo>
                <a:cubicBezTo>
                  <a:pt x="266" y="31"/>
                  <a:pt x="268" y="30"/>
                  <a:pt x="270" y="29"/>
                </a:cubicBezTo>
                <a:cubicBezTo>
                  <a:pt x="272" y="29"/>
                  <a:pt x="273" y="30"/>
                  <a:pt x="274" y="31"/>
                </a:cubicBezTo>
                <a:cubicBezTo>
                  <a:pt x="275" y="31"/>
                  <a:pt x="275" y="33"/>
                  <a:pt x="276" y="34"/>
                </a:cubicBezTo>
                <a:cubicBezTo>
                  <a:pt x="276" y="36"/>
                  <a:pt x="276" y="38"/>
                  <a:pt x="277" y="40"/>
                </a:cubicBezTo>
                <a:cubicBezTo>
                  <a:pt x="278" y="42"/>
                  <a:pt x="280" y="43"/>
                  <a:pt x="282" y="44"/>
                </a:cubicBezTo>
                <a:cubicBezTo>
                  <a:pt x="283" y="45"/>
                  <a:pt x="285" y="45"/>
                  <a:pt x="289" y="47"/>
                </a:cubicBezTo>
                <a:cubicBezTo>
                  <a:pt x="289" y="51"/>
                  <a:pt x="288" y="54"/>
                  <a:pt x="287" y="56"/>
                </a:cubicBezTo>
                <a:cubicBezTo>
                  <a:pt x="286" y="59"/>
                  <a:pt x="286" y="61"/>
                  <a:pt x="287" y="62"/>
                </a:cubicBezTo>
                <a:cubicBezTo>
                  <a:pt x="287" y="64"/>
                  <a:pt x="288" y="65"/>
                  <a:pt x="289" y="66"/>
                </a:cubicBezTo>
                <a:cubicBezTo>
                  <a:pt x="290" y="67"/>
                  <a:pt x="291" y="69"/>
                  <a:pt x="292" y="70"/>
                </a:cubicBezTo>
                <a:cubicBezTo>
                  <a:pt x="293" y="72"/>
                  <a:pt x="294" y="73"/>
                  <a:pt x="294" y="75"/>
                </a:cubicBezTo>
                <a:cubicBezTo>
                  <a:pt x="294" y="77"/>
                  <a:pt x="294" y="79"/>
                  <a:pt x="293" y="80"/>
                </a:cubicBezTo>
                <a:cubicBezTo>
                  <a:pt x="293" y="82"/>
                  <a:pt x="292" y="82"/>
                  <a:pt x="292" y="84"/>
                </a:cubicBezTo>
                <a:cubicBezTo>
                  <a:pt x="291" y="85"/>
                  <a:pt x="291" y="86"/>
                  <a:pt x="291" y="87"/>
                </a:cubicBezTo>
                <a:cubicBezTo>
                  <a:pt x="292" y="88"/>
                  <a:pt x="292" y="89"/>
                  <a:pt x="293" y="90"/>
                </a:cubicBezTo>
                <a:cubicBezTo>
                  <a:pt x="294" y="92"/>
                  <a:pt x="295" y="93"/>
                  <a:pt x="296" y="95"/>
                </a:cubicBezTo>
                <a:cubicBezTo>
                  <a:pt x="298" y="96"/>
                  <a:pt x="299" y="99"/>
                  <a:pt x="301" y="100"/>
                </a:cubicBezTo>
                <a:cubicBezTo>
                  <a:pt x="296" y="103"/>
                  <a:pt x="295" y="106"/>
                  <a:pt x="295" y="109"/>
                </a:cubicBezTo>
                <a:cubicBezTo>
                  <a:pt x="295" y="112"/>
                  <a:pt x="295" y="115"/>
                  <a:pt x="295" y="116"/>
                </a:cubicBezTo>
                <a:cubicBezTo>
                  <a:pt x="295" y="118"/>
                  <a:pt x="295" y="120"/>
                  <a:pt x="294" y="121"/>
                </a:cubicBezTo>
                <a:cubicBezTo>
                  <a:pt x="293" y="122"/>
                  <a:pt x="291" y="122"/>
                  <a:pt x="290" y="124"/>
                </a:cubicBezTo>
                <a:cubicBezTo>
                  <a:pt x="289" y="125"/>
                  <a:pt x="289" y="128"/>
                  <a:pt x="288" y="130"/>
                </a:cubicBezTo>
                <a:cubicBezTo>
                  <a:pt x="288" y="132"/>
                  <a:pt x="287" y="133"/>
                  <a:pt x="287" y="134"/>
                </a:cubicBezTo>
                <a:cubicBezTo>
                  <a:pt x="286" y="135"/>
                  <a:pt x="285" y="136"/>
                  <a:pt x="283" y="136"/>
                </a:cubicBezTo>
                <a:cubicBezTo>
                  <a:pt x="281" y="136"/>
                  <a:pt x="278" y="135"/>
                  <a:pt x="276" y="136"/>
                </a:cubicBezTo>
                <a:cubicBezTo>
                  <a:pt x="274" y="136"/>
                  <a:pt x="272" y="138"/>
                  <a:pt x="270" y="140"/>
                </a:cubicBezTo>
                <a:cubicBezTo>
                  <a:pt x="269" y="142"/>
                  <a:pt x="268" y="144"/>
                  <a:pt x="267" y="146"/>
                </a:cubicBezTo>
                <a:cubicBezTo>
                  <a:pt x="266" y="148"/>
                  <a:pt x="265" y="150"/>
                  <a:pt x="263" y="151"/>
                </a:cubicBezTo>
                <a:cubicBezTo>
                  <a:pt x="261" y="152"/>
                  <a:pt x="258" y="152"/>
                  <a:pt x="257" y="154"/>
                </a:cubicBezTo>
                <a:cubicBezTo>
                  <a:pt x="255" y="155"/>
                  <a:pt x="254" y="157"/>
                  <a:pt x="253" y="160"/>
                </a:cubicBezTo>
                <a:cubicBezTo>
                  <a:pt x="253" y="162"/>
                  <a:pt x="253" y="164"/>
                  <a:pt x="253" y="166"/>
                </a:cubicBezTo>
                <a:cubicBezTo>
                  <a:pt x="253" y="168"/>
                  <a:pt x="253" y="169"/>
                  <a:pt x="254" y="170"/>
                </a:cubicBezTo>
                <a:cubicBezTo>
                  <a:pt x="255" y="171"/>
                  <a:pt x="256" y="171"/>
                  <a:pt x="258" y="173"/>
                </a:cubicBezTo>
                <a:cubicBezTo>
                  <a:pt x="259" y="174"/>
                  <a:pt x="259" y="176"/>
                  <a:pt x="259" y="177"/>
                </a:cubicBezTo>
                <a:cubicBezTo>
                  <a:pt x="260" y="179"/>
                  <a:pt x="259" y="180"/>
                  <a:pt x="259" y="182"/>
                </a:cubicBezTo>
                <a:cubicBezTo>
                  <a:pt x="258" y="183"/>
                  <a:pt x="258" y="185"/>
                  <a:pt x="257" y="186"/>
                </a:cubicBezTo>
                <a:cubicBezTo>
                  <a:pt x="256" y="188"/>
                  <a:pt x="254" y="189"/>
                  <a:pt x="251" y="193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12" name="Freeform 60">
            <a:extLst>
              <a:ext uri="{FF2B5EF4-FFF2-40B4-BE49-F238E27FC236}">
                <a16:creationId xmlns:a16="http://schemas.microsoft.com/office/drawing/2014/main" id="{7BF60FC0-80FE-5EBD-4E69-EF4C0AB191C8}"/>
              </a:ext>
            </a:extLst>
          </p:cNvPr>
          <p:cNvSpPr>
            <a:spLocks/>
          </p:cNvSpPr>
          <p:nvPr/>
        </p:nvSpPr>
        <p:spPr bwMode="auto">
          <a:xfrm>
            <a:off x="10633077" y="3751263"/>
            <a:ext cx="1296988" cy="1209675"/>
          </a:xfrm>
          <a:custGeom>
            <a:avLst/>
            <a:gdLst>
              <a:gd name="T0" fmla="*/ 139 w 269"/>
              <a:gd name="T1" fmla="*/ 225 h 251"/>
              <a:gd name="T2" fmla="*/ 129 w 269"/>
              <a:gd name="T3" fmla="*/ 231 h 251"/>
              <a:gd name="T4" fmla="*/ 109 w 269"/>
              <a:gd name="T5" fmla="*/ 230 h 251"/>
              <a:gd name="T6" fmla="*/ 78 w 269"/>
              <a:gd name="T7" fmla="*/ 220 h 251"/>
              <a:gd name="T8" fmla="*/ 54 w 269"/>
              <a:gd name="T9" fmla="*/ 213 h 251"/>
              <a:gd name="T10" fmla="*/ 37 w 269"/>
              <a:gd name="T11" fmla="*/ 207 h 251"/>
              <a:gd name="T12" fmla="*/ 33 w 269"/>
              <a:gd name="T13" fmla="*/ 188 h 251"/>
              <a:gd name="T14" fmla="*/ 18 w 269"/>
              <a:gd name="T15" fmla="*/ 168 h 251"/>
              <a:gd name="T16" fmla="*/ 6 w 269"/>
              <a:gd name="T17" fmla="*/ 153 h 251"/>
              <a:gd name="T18" fmla="*/ 1 w 269"/>
              <a:gd name="T19" fmla="*/ 136 h 251"/>
              <a:gd name="T20" fmla="*/ 10 w 269"/>
              <a:gd name="T21" fmla="*/ 104 h 251"/>
              <a:gd name="T22" fmla="*/ 16 w 269"/>
              <a:gd name="T23" fmla="*/ 89 h 251"/>
              <a:gd name="T24" fmla="*/ 13 w 269"/>
              <a:gd name="T25" fmla="*/ 82 h 251"/>
              <a:gd name="T26" fmla="*/ 20 w 269"/>
              <a:gd name="T27" fmla="*/ 78 h 251"/>
              <a:gd name="T28" fmla="*/ 39 w 269"/>
              <a:gd name="T29" fmla="*/ 79 h 251"/>
              <a:gd name="T30" fmla="*/ 56 w 269"/>
              <a:gd name="T31" fmla="*/ 73 h 251"/>
              <a:gd name="T32" fmla="*/ 75 w 269"/>
              <a:gd name="T33" fmla="*/ 63 h 251"/>
              <a:gd name="T34" fmla="*/ 98 w 269"/>
              <a:gd name="T35" fmla="*/ 49 h 251"/>
              <a:gd name="T36" fmla="*/ 112 w 269"/>
              <a:gd name="T37" fmla="*/ 29 h 251"/>
              <a:gd name="T38" fmla="*/ 121 w 269"/>
              <a:gd name="T39" fmla="*/ 10 h 251"/>
              <a:gd name="T40" fmla="*/ 131 w 269"/>
              <a:gd name="T41" fmla="*/ 80 h 251"/>
              <a:gd name="T42" fmla="*/ 138 w 269"/>
              <a:gd name="T43" fmla="*/ 80 h 251"/>
              <a:gd name="T44" fmla="*/ 146 w 269"/>
              <a:gd name="T45" fmla="*/ 88 h 251"/>
              <a:gd name="T46" fmla="*/ 158 w 269"/>
              <a:gd name="T47" fmla="*/ 86 h 251"/>
              <a:gd name="T48" fmla="*/ 168 w 269"/>
              <a:gd name="T49" fmla="*/ 80 h 251"/>
              <a:gd name="T50" fmla="*/ 178 w 269"/>
              <a:gd name="T51" fmla="*/ 75 h 251"/>
              <a:gd name="T52" fmla="*/ 192 w 269"/>
              <a:gd name="T53" fmla="*/ 77 h 251"/>
              <a:gd name="T54" fmla="*/ 200 w 269"/>
              <a:gd name="T55" fmla="*/ 77 h 251"/>
              <a:gd name="T56" fmla="*/ 269 w 269"/>
              <a:gd name="T57" fmla="*/ 194 h 251"/>
              <a:gd name="T58" fmla="*/ 257 w 269"/>
              <a:gd name="T59" fmla="*/ 214 h 251"/>
              <a:gd name="T60" fmla="*/ 211 w 269"/>
              <a:gd name="T61" fmla="*/ 245 h 251"/>
              <a:gd name="T62" fmla="*/ 182 w 269"/>
              <a:gd name="T63" fmla="*/ 247 h 251"/>
              <a:gd name="T64" fmla="*/ 147 w 269"/>
              <a:gd name="T65" fmla="*/ 228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69" h="251">
                <a:moveTo>
                  <a:pt x="142" y="226"/>
                </a:moveTo>
                <a:cubicBezTo>
                  <a:pt x="140" y="226"/>
                  <a:pt x="140" y="226"/>
                  <a:pt x="139" y="225"/>
                </a:cubicBezTo>
                <a:cubicBezTo>
                  <a:pt x="136" y="225"/>
                  <a:pt x="134" y="225"/>
                  <a:pt x="132" y="227"/>
                </a:cubicBezTo>
                <a:cubicBezTo>
                  <a:pt x="131" y="228"/>
                  <a:pt x="130" y="230"/>
                  <a:pt x="129" y="231"/>
                </a:cubicBezTo>
                <a:cubicBezTo>
                  <a:pt x="128" y="233"/>
                  <a:pt x="126" y="234"/>
                  <a:pt x="123" y="233"/>
                </a:cubicBezTo>
                <a:cubicBezTo>
                  <a:pt x="119" y="233"/>
                  <a:pt x="114" y="232"/>
                  <a:pt x="109" y="230"/>
                </a:cubicBezTo>
                <a:cubicBezTo>
                  <a:pt x="103" y="228"/>
                  <a:pt x="99" y="227"/>
                  <a:pt x="94" y="225"/>
                </a:cubicBezTo>
                <a:cubicBezTo>
                  <a:pt x="89" y="224"/>
                  <a:pt x="83" y="222"/>
                  <a:pt x="78" y="220"/>
                </a:cubicBezTo>
                <a:cubicBezTo>
                  <a:pt x="73" y="218"/>
                  <a:pt x="69" y="217"/>
                  <a:pt x="65" y="216"/>
                </a:cubicBezTo>
                <a:cubicBezTo>
                  <a:pt x="61" y="215"/>
                  <a:pt x="58" y="214"/>
                  <a:pt x="54" y="213"/>
                </a:cubicBezTo>
                <a:cubicBezTo>
                  <a:pt x="50" y="213"/>
                  <a:pt x="46" y="212"/>
                  <a:pt x="43" y="211"/>
                </a:cubicBezTo>
                <a:cubicBezTo>
                  <a:pt x="40" y="211"/>
                  <a:pt x="38" y="209"/>
                  <a:pt x="37" y="207"/>
                </a:cubicBezTo>
                <a:cubicBezTo>
                  <a:pt x="35" y="205"/>
                  <a:pt x="35" y="202"/>
                  <a:pt x="35" y="199"/>
                </a:cubicBezTo>
                <a:cubicBezTo>
                  <a:pt x="35" y="196"/>
                  <a:pt x="35" y="192"/>
                  <a:pt x="33" y="188"/>
                </a:cubicBezTo>
                <a:cubicBezTo>
                  <a:pt x="31" y="184"/>
                  <a:pt x="28" y="180"/>
                  <a:pt x="25" y="177"/>
                </a:cubicBezTo>
                <a:cubicBezTo>
                  <a:pt x="22" y="173"/>
                  <a:pt x="20" y="171"/>
                  <a:pt x="18" y="168"/>
                </a:cubicBezTo>
                <a:cubicBezTo>
                  <a:pt x="17" y="166"/>
                  <a:pt x="16" y="163"/>
                  <a:pt x="14" y="161"/>
                </a:cubicBezTo>
                <a:cubicBezTo>
                  <a:pt x="12" y="158"/>
                  <a:pt x="9" y="155"/>
                  <a:pt x="6" y="153"/>
                </a:cubicBezTo>
                <a:cubicBezTo>
                  <a:pt x="4" y="150"/>
                  <a:pt x="2" y="148"/>
                  <a:pt x="1" y="145"/>
                </a:cubicBezTo>
                <a:cubicBezTo>
                  <a:pt x="0" y="142"/>
                  <a:pt x="0" y="139"/>
                  <a:pt x="1" y="136"/>
                </a:cubicBezTo>
                <a:cubicBezTo>
                  <a:pt x="1" y="133"/>
                  <a:pt x="2" y="129"/>
                  <a:pt x="4" y="125"/>
                </a:cubicBezTo>
                <a:cubicBezTo>
                  <a:pt x="6" y="120"/>
                  <a:pt x="10" y="114"/>
                  <a:pt x="10" y="104"/>
                </a:cubicBezTo>
                <a:cubicBezTo>
                  <a:pt x="12" y="97"/>
                  <a:pt x="12" y="95"/>
                  <a:pt x="13" y="93"/>
                </a:cubicBezTo>
                <a:cubicBezTo>
                  <a:pt x="14" y="91"/>
                  <a:pt x="15" y="90"/>
                  <a:pt x="16" y="89"/>
                </a:cubicBezTo>
                <a:cubicBezTo>
                  <a:pt x="17" y="88"/>
                  <a:pt x="16" y="87"/>
                  <a:pt x="16" y="86"/>
                </a:cubicBezTo>
                <a:cubicBezTo>
                  <a:pt x="15" y="84"/>
                  <a:pt x="14" y="83"/>
                  <a:pt x="13" y="82"/>
                </a:cubicBezTo>
                <a:cubicBezTo>
                  <a:pt x="12" y="81"/>
                  <a:pt x="13" y="80"/>
                  <a:pt x="14" y="79"/>
                </a:cubicBezTo>
                <a:cubicBezTo>
                  <a:pt x="15" y="78"/>
                  <a:pt x="18" y="78"/>
                  <a:pt x="20" y="78"/>
                </a:cubicBezTo>
                <a:cubicBezTo>
                  <a:pt x="22" y="78"/>
                  <a:pt x="25" y="78"/>
                  <a:pt x="28" y="78"/>
                </a:cubicBezTo>
                <a:cubicBezTo>
                  <a:pt x="31" y="79"/>
                  <a:pt x="35" y="79"/>
                  <a:pt x="39" y="79"/>
                </a:cubicBezTo>
                <a:cubicBezTo>
                  <a:pt x="42" y="79"/>
                  <a:pt x="44" y="78"/>
                  <a:pt x="47" y="77"/>
                </a:cubicBezTo>
                <a:cubicBezTo>
                  <a:pt x="49" y="76"/>
                  <a:pt x="53" y="74"/>
                  <a:pt x="56" y="73"/>
                </a:cubicBezTo>
                <a:cubicBezTo>
                  <a:pt x="59" y="71"/>
                  <a:pt x="61" y="69"/>
                  <a:pt x="65" y="68"/>
                </a:cubicBezTo>
                <a:cubicBezTo>
                  <a:pt x="68" y="66"/>
                  <a:pt x="71" y="65"/>
                  <a:pt x="75" y="63"/>
                </a:cubicBezTo>
                <a:cubicBezTo>
                  <a:pt x="79" y="62"/>
                  <a:pt x="83" y="59"/>
                  <a:pt x="87" y="57"/>
                </a:cubicBezTo>
                <a:cubicBezTo>
                  <a:pt x="91" y="54"/>
                  <a:pt x="94" y="52"/>
                  <a:pt x="98" y="49"/>
                </a:cubicBezTo>
                <a:cubicBezTo>
                  <a:pt x="101" y="45"/>
                  <a:pt x="104" y="42"/>
                  <a:pt x="106" y="39"/>
                </a:cubicBezTo>
                <a:cubicBezTo>
                  <a:pt x="109" y="35"/>
                  <a:pt x="111" y="32"/>
                  <a:pt x="112" y="29"/>
                </a:cubicBezTo>
                <a:cubicBezTo>
                  <a:pt x="114" y="25"/>
                  <a:pt x="115" y="21"/>
                  <a:pt x="117" y="17"/>
                </a:cubicBezTo>
                <a:cubicBezTo>
                  <a:pt x="118" y="14"/>
                  <a:pt x="119" y="12"/>
                  <a:pt x="121" y="10"/>
                </a:cubicBezTo>
                <a:cubicBezTo>
                  <a:pt x="123" y="8"/>
                  <a:pt x="127" y="6"/>
                  <a:pt x="131" y="0"/>
                </a:cubicBezTo>
                <a:cubicBezTo>
                  <a:pt x="131" y="27"/>
                  <a:pt x="131" y="54"/>
                  <a:pt x="131" y="80"/>
                </a:cubicBezTo>
                <a:cubicBezTo>
                  <a:pt x="133" y="76"/>
                  <a:pt x="135" y="76"/>
                  <a:pt x="135" y="77"/>
                </a:cubicBezTo>
                <a:cubicBezTo>
                  <a:pt x="136" y="77"/>
                  <a:pt x="137" y="79"/>
                  <a:pt x="138" y="80"/>
                </a:cubicBezTo>
                <a:cubicBezTo>
                  <a:pt x="139" y="82"/>
                  <a:pt x="140" y="84"/>
                  <a:pt x="142" y="85"/>
                </a:cubicBezTo>
                <a:cubicBezTo>
                  <a:pt x="143" y="87"/>
                  <a:pt x="144" y="88"/>
                  <a:pt x="146" y="88"/>
                </a:cubicBezTo>
                <a:cubicBezTo>
                  <a:pt x="148" y="89"/>
                  <a:pt x="150" y="89"/>
                  <a:pt x="152" y="88"/>
                </a:cubicBezTo>
                <a:cubicBezTo>
                  <a:pt x="154" y="88"/>
                  <a:pt x="156" y="87"/>
                  <a:pt x="158" y="86"/>
                </a:cubicBezTo>
                <a:cubicBezTo>
                  <a:pt x="160" y="86"/>
                  <a:pt x="162" y="85"/>
                  <a:pt x="163" y="84"/>
                </a:cubicBezTo>
                <a:cubicBezTo>
                  <a:pt x="165" y="83"/>
                  <a:pt x="166" y="82"/>
                  <a:pt x="168" y="80"/>
                </a:cubicBezTo>
                <a:cubicBezTo>
                  <a:pt x="169" y="79"/>
                  <a:pt x="171" y="77"/>
                  <a:pt x="173" y="76"/>
                </a:cubicBezTo>
                <a:cubicBezTo>
                  <a:pt x="175" y="75"/>
                  <a:pt x="176" y="75"/>
                  <a:pt x="178" y="75"/>
                </a:cubicBezTo>
                <a:cubicBezTo>
                  <a:pt x="181" y="74"/>
                  <a:pt x="183" y="75"/>
                  <a:pt x="186" y="75"/>
                </a:cubicBezTo>
                <a:cubicBezTo>
                  <a:pt x="188" y="76"/>
                  <a:pt x="190" y="76"/>
                  <a:pt x="192" y="77"/>
                </a:cubicBezTo>
                <a:cubicBezTo>
                  <a:pt x="194" y="77"/>
                  <a:pt x="196" y="78"/>
                  <a:pt x="197" y="78"/>
                </a:cubicBezTo>
                <a:cubicBezTo>
                  <a:pt x="198" y="78"/>
                  <a:pt x="199" y="78"/>
                  <a:pt x="200" y="77"/>
                </a:cubicBezTo>
                <a:cubicBezTo>
                  <a:pt x="201" y="77"/>
                  <a:pt x="202" y="76"/>
                  <a:pt x="206" y="77"/>
                </a:cubicBezTo>
                <a:cubicBezTo>
                  <a:pt x="212" y="88"/>
                  <a:pt x="233" y="127"/>
                  <a:pt x="269" y="194"/>
                </a:cubicBezTo>
                <a:cubicBezTo>
                  <a:pt x="262" y="198"/>
                  <a:pt x="262" y="202"/>
                  <a:pt x="262" y="205"/>
                </a:cubicBezTo>
                <a:cubicBezTo>
                  <a:pt x="261" y="209"/>
                  <a:pt x="260" y="211"/>
                  <a:pt x="257" y="214"/>
                </a:cubicBezTo>
                <a:cubicBezTo>
                  <a:pt x="255" y="216"/>
                  <a:pt x="251" y="219"/>
                  <a:pt x="251" y="228"/>
                </a:cubicBezTo>
                <a:cubicBezTo>
                  <a:pt x="232" y="235"/>
                  <a:pt x="219" y="241"/>
                  <a:pt x="211" y="245"/>
                </a:cubicBezTo>
                <a:cubicBezTo>
                  <a:pt x="203" y="248"/>
                  <a:pt x="200" y="250"/>
                  <a:pt x="196" y="251"/>
                </a:cubicBezTo>
                <a:cubicBezTo>
                  <a:pt x="192" y="251"/>
                  <a:pt x="188" y="250"/>
                  <a:pt x="182" y="247"/>
                </a:cubicBezTo>
                <a:cubicBezTo>
                  <a:pt x="177" y="244"/>
                  <a:pt x="170" y="240"/>
                  <a:pt x="163" y="236"/>
                </a:cubicBezTo>
                <a:cubicBezTo>
                  <a:pt x="156" y="233"/>
                  <a:pt x="150" y="230"/>
                  <a:pt x="147" y="228"/>
                </a:cubicBezTo>
                <a:cubicBezTo>
                  <a:pt x="144" y="227"/>
                  <a:pt x="143" y="227"/>
                  <a:pt x="142" y="226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13" name="Freeform 61">
            <a:extLst>
              <a:ext uri="{FF2B5EF4-FFF2-40B4-BE49-F238E27FC236}">
                <a16:creationId xmlns:a16="http://schemas.microsoft.com/office/drawing/2014/main" id="{E46E8B2F-36BD-2818-41D9-037DE5DDC31D}"/>
              </a:ext>
            </a:extLst>
          </p:cNvPr>
          <p:cNvSpPr>
            <a:spLocks/>
          </p:cNvSpPr>
          <p:nvPr/>
        </p:nvSpPr>
        <p:spPr bwMode="auto">
          <a:xfrm>
            <a:off x="10093327" y="4194175"/>
            <a:ext cx="1223963" cy="1444625"/>
          </a:xfrm>
          <a:custGeom>
            <a:avLst/>
            <a:gdLst>
              <a:gd name="T0" fmla="*/ 23 w 254"/>
              <a:gd name="T1" fmla="*/ 29 h 300"/>
              <a:gd name="T2" fmla="*/ 18 w 254"/>
              <a:gd name="T3" fmla="*/ 39 h 300"/>
              <a:gd name="T4" fmla="*/ 29 w 254"/>
              <a:gd name="T5" fmla="*/ 47 h 300"/>
              <a:gd name="T6" fmla="*/ 20 w 254"/>
              <a:gd name="T7" fmla="*/ 64 h 300"/>
              <a:gd name="T8" fmla="*/ 14 w 254"/>
              <a:gd name="T9" fmla="*/ 79 h 300"/>
              <a:gd name="T10" fmla="*/ 4 w 254"/>
              <a:gd name="T11" fmla="*/ 90 h 300"/>
              <a:gd name="T12" fmla="*/ 8 w 254"/>
              <a:gd name="T13" fmla="*/ 100 h 300"/>
              <a:gd name="T14" fmla="*/ 16 w 254"/>
              <a:gd name="T15" fmla="*/ 112 h 300"/>
              <a:gd name="T16" fmla="*/ 26 w 254"/>
              <a:gd name="T17" fmla="*/ 129 h 300"/>
              <a:gd name="T18" fmla="*/ 28 w 254"/>
              <a:gd name="T19" fmla="*/ 140 h 300"/>
              <a:gd name="T20" fmla="*/ 41 w 254"/>
              <a:gd name="T21" fmla="*/ 152 h 300"/>
              <a:gd name="T22" fmla="*/ 60 w 254"/>
              <a:gd name="T23" fmla="*/ 170 h 300"/>
              <a:gd name="T24" fmla="*/ 84 w 254"/>
              <a:gd name="T25" fmla="*/ 171 h 300"/>
              <a:gd name="T26" fmla="*/ 112 w 254"/>
              <a:gd name="T27" fmla="*/ 184 h 300"/>
              <a:gd name="T28" fmla="*/ 131 w 254"/>
              <a:gd name="T29" fmla="*/ 205 h 300"/>
              <a:gd name="T30" fmla="*/ 127 w 254"/>
              <a:gd name="T31" fmla="*/ 225 h 300"/>
              <a:gd name="T32" fmla="*/ 115 w 254"/>
              <a:gd name="T33" fmla="*/ 229 h 300"/>
              <a:gd name="T34" fmla="*/ 110 w 254"/>
              <a:gd name="T35" fmla="*/ 238 h 300"/>
              <a:gd name="T36" fmla="*/ 99 w 254"/>
              <a:gd name="T37" fmla="*/ 255 h 300"/>
              <a:gd name="T38" fmla="*/ 107 w 254"/>
              <a:gd name="T39" fmla="*/ 265 h 300"/>
              <a:gd name="T40" fmla="*/ 121 w 254"/>
              <a:gd name="T41" fmla="*/ 265 h 300"/>
              <a:gd name="T42" fmla="*/ 129 w 254"/>
              <a:gd name="T43" fmla="*/ 267 h 300"/>
              <a:gd name="T44" fmla="*/ 132 w 254"/>
              <a:gd name="T45" fmla="*/ 258 h 300"/>
              <a:gd name="T46" fmla="*/ 143 w 254"/>
              <a:gd name="T47" fmla="*/ 266 h 300"/>
              <a:gd name="T48" fmla="*/ 150 w 254"/>
              <a:gd name="T49" fmla="*/ 273 h 300"/>
              <a:gd name="T50" fmla="*/ 146 w 254"/>
              <a:gd name="T51" fmla="*/ 280 h 300"/>
              <a:gd name="T52" fmla="*/ 151 w 254"/>
              <a:gd name="T53" fmla="*/ 284 h 300"/>
              <a:gd name="T54" fmla="*/ 158 w 254"/>
              <a:gd name="T55" fmla="*/ 286 h 300"/>
              <a:gd name="T56" fmla="*/ 168 w 254"/>
              <a:gd name="T57" fmla="*/ 282 h 300"/>
              <a:gd name="T58" fmla="*/ 175 w 254"/>
              <a:gd name="T59" fmla="*/ 282 h 300"/>
              <a:gd name="T60" fmla="*/ 186 w 254"/>
              <a:gd name="T61" fmla="*/ 282 h 300"/>
              <a:gd name="T62" fmla="*/ 192 w 254"/>
              <a:gd name="T63" fmla="*/ 287 h 300"/>
              <a:gd name="T64" fmla="*/ 198 w 254"/>
              <a:gd name="T65" fmla="*/ 297 h 300"/>
              <a:gd name="T66" fmla="*/ 205 w 254"/>
              <a:gd name="T67" fmla="*/ 276 h 300"/>
              <a:gd name="T68" fmla="*/ 200 w 254"/>
              <a:gd name="T69" fmla="*/ 261 h 300"/>
              <a:gd name="T70" fmla="*/ 204 w 254"/>
              <a:gd name="T71" fmla="*/ 247 h 300"/>
              <a:gd name="T72" fmla="*/ 217 w 254"/>
              <a:gd name="T73" fmla="*/ 232 h 300"/>
              <a:gd name="T74" fmla="*/ 219 w 254"/>
              <a:gd name="T75" fmla="*/ 205 h 300"/>
              <a:gd name="T76" fmla="*/ 232 w 254"/>
              <a:gd name="T77" fmla="*/ 188 h 300"/>
              <a:gd name="T78" fmla="*/ 240 w 254"/>
              <a:gd name="T79" fmla="*/ 168 h 300"/>
              <a:gd name="T80" fmla="*/ 249 w 254"/>
              <a:gd name="T81" fmla="*/ 148 h 300"/>
              <a:gd name="T82" fmla="*/ 254 w 254"/>
              <a:gd name="T83" fmla="*/ 134 h 300"/>
              <a:gd name="T84" fmla="*/ 244 w 254"/>
              <a:gd name="T85" fmla="*/ 135 h 300"/>
              <a:gd name="T86" fmla="*/ 235 w 254"/>
              <a:gd name="T87" fmla="*/ 141 h 300"/>
              <a:gd name="T88" fmla="*/ 206 w 254"/>
              <a:gd name="T89" fmla="*/ 133 h 300"/>
              <a:gd name="T90" fmla="*/ 177 w 254"/>
              <a:gd name="T91" fmla="*/ 124 h 300"/>
              <a:gd name="T92" fmla="*/ 155 w 254"/>
              <a:gd name="T93" fmla="*/ 119 h 300"/>
              <a:gd name="T94" fmla="*/ 147 w 254"/>
              <a:gd name="T95" fmla="*/ 107 h 300"/>
              <a:gd name="T96" fmla="*/ 137 w 254"/>
              <a:gd name="T97" fmla="*/ 85 h 300"/>
              <a:gd name="T98" fmla="*/ 126 w 254"/>
              <a:gd name="T99" fmla="*/ 69 h 300"/>
              <a:gd name="T100" fmla="*/ 113 w 254"/>
              <a:gd name="T101" fmla="*/ 53 h 300"/>
              <a:gd name="T102" fmla="*/ 116 w 254"/>
              <a:gd name="T103" fmla="*/ 33 h 300"/>
              <a:gd name="T104" fmla="*/ 112 w 254"/>
              <a:gd name="T105" fmla="*/ 11 h 300"/>
              <a:gd name="T106" fmla="*/ 102 w 254"/>
              <a:gd name="T107" fmla="*/ 18 h 300"/>
              <a:gd name="T108" fmla="*/ 90 w 254"/>
              <a:gd name="T109" fmla="*/ 15 h 300"/>
              <a:gd name="T110" fmla="*/ 77 w 254"/>
              <a:gd name="T111" fmla="*/ 12 h 300"/>
              <a:gd name="T112" fmla="*/ 70 w 254"/>
              <a:gd name="T113" fmla="*/ 6 h 300"/>
              <a:gd name="T114" fmla="*/ 65 w 254"/>
              <a:gd name="T115" fmla="*/ 1 h 300"/>
              <a:gd name="T116" fmla="*/ 59 w 254"/>
              <a:gd name="T117" fmla="*/ 7 h 300"/>
              <a:gd name="T118" fmla="*/ 46 w 254"/>
              <a:gd name="T119" fmla="*/ 11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4" h="300">
                <a:moveTo>
                  <a:pt x="35" y="14"/>
                </a:moveTo>
                <a:cubicBezTo>
                  <a:pt x="30" y="21"/>
                  <a:pt x="26" y="26"/>
                  <a:pt x="23" y="29"/>
                </a:cubicBezTo>
                <a:cubicBezTo>
                  <a:pt x="19" y="32"/>
                  <a:pt x="17" y="32"/>
                  <a:pt x="16" y="34"/>
                </a:cubicBezTo>
                <a:cubicBezTo>
                  <a:pt x="15" y="35"/>
                  <a:pt x="15" y="38"/>
                  <a:pt x="18" y="39"/>
                </a:cubicBezTo>
                <a:cubicBezTo>
                  <a:pt x="20" y="40"/>
                  <a:pt x="24" y="40"/>
                  <a:pt x="26" y="41"/>
                </a:cubicBezTo>
                <a:cubicBezTo>
                  <a:pt x="29" y="42"/>
                  <a:pt x="29" y="44"/>
                  <a:pt x="29" y="47"/>
                </a:cubicBezTo>
                <a:cubicBezTo>
                  <a:pt x="29" y="50"/>
                  <a:pt x="27" y="54"/>
                  <a:pt x="26" y="56"/>
                </a:cubicBezTo>
                <a:cubicBezTo>
                  <a:pt x="24" y="59"/>
                  <a:pt x="22" y="61"/>
                  <a:pt x="20" y="64"/>
                </a:cubicBezTo>
                <a:cubicBezTo>
                  <a:pt x="19" y="67"/>
                  <a:pt x="19" y="70"/>
                  <a:pt x="18" y="73"/>
                </a:cubicBezTo>
                <a:cubicBezTo>
                  <a:pt x="17" y="76"/>
                  <a:pt x="16" y="77"/>
                  <a:pt x="14" y="79"/>
                </a:cubicBezTo>
                <a:cubicBezTo>
                  <a:pt x="11" y="80"/>
                  <a:pt x="8" y="82"/>
                  <a:pt x="0" y="82"/>
                </a:cubicBezTo>
                <a:cubicBezTo>
                  <a:pt x="3" y="87"/>
                  <a:pt x="3" y="89"/>
                  <a:pt x="4" y="90"/>
                </a:cubicBezTo>
                <a:cubicBezTo>
                  <a:pt x="4" y="92"/>
                  <a:pt x="5" y="94"/>
                  <a:pt x="5" y="95"/>
                </a:cubicBezTo>
                <a:cubicBezTo>
                  <a:pt x="6" y="97"/>
                  <a:pt x="6" y="99"/>
                  <a:pt x="8" y="100"/>
                </a:cubicBezTo>
                <a:cubicBezTo>
                  <a:pt x="9" y="101"/>
                  <a:pt x="11" y="102"/>
                  <a:pt x="13" y="104"/>
                </a:cubicBezTo>
                <a:cubicBezTo>
                  <a:pt x="14" y="106"/>
                  <a:pt x="15" y="109"/>
                  <a:pt x="16" y="112"/>
                </a:cubicBezTo>
                <a:cubicBezTo>
                  <a:pt x="17" y="114"/>
                  <a:pt x="19" y="117"/>
                  <a:pt x="21" y="120"/>
                </a:cubicBezTo>
                <a:cubicBezTo>
                  <a:pt x="23" y="123"/>
                  <a:pt x="25" y="126"/>
                  <a:pt x="26" y="129"/>
                </a:cubicBezTo>
                <a:cubicBezTo>
                  <a:pt x="26" y="131"/>
                  <a:pt x="26" y="134"/>
                  <a:pt x="26" y="136"/>
                </a:cubicBezTo>
                <a:cubicBezTo>
                  <a:pt x="26" y="138"/>
                  <a:pt x="27" y="139"/>
                  <a:pt x="28" y="140"/>
                </a:cubicBezTo>
                <a:cubicBezTo>
                  <a:pt x="30" y="142"/>
                  <a:pt x="32" y="144"/>
                  <a:pt x="34" y="146"/>
                </a:cubicBezTo>
                <a:cubicBezTo>
                  <a:pt x="36" y="148"/>
                  <a:pt x="38" y="150"/>
                  <a:pt x="41" y="152"/>
                </a:cubicBezTo>
                <a:cubicBezTo>
                  <a:pt x="43" y="154"/>
                  <a:pt x="45" y="156"/>
                  <a:pt x="48" y="160"/>
                </a:cubicBezTo>
                <a:cubicBezTo>
                  <a:pt x="51" y="163"/>
                  <a:pt x="56" y="167"/>
                  <a:pt x="60" y="170"/>
                </a:cubicBezTo>
                <a:cubicBezTo>
                  <a:pt x="65" y="168"/>
                  <a:pt x="71" y="168"/>
                  <a:pt x="75" y="168"/>
                </a:cubicBezTo>
                <a:cubicBezTo>
                  <a:pt x="79" y="168"/>
                  <a:pt x="81" y="169"/>
                  <a:pt x="84" y="171"/>
                </a:cubicBezTo>
                <a:cubicBezTo>
                  <a:pt x="87" y="172"/>
                  <a:pt x="90" y="174"/>
                  <a:pt x="95" y="177"/>
                </a:cubicBezTo>
                <a:cubicBezTo>
                  <a:pt x="100" y="179"/>
                  <a:pt x="107" y="181"/>
                  <a:pt x="112" y="184"/>
                </a:cubicBezTo>
                <a:cubicBezTo>
                  <a:pt x="117" y="187"/>
                  <a:pt x="121" y="191"/>
                  <a:pt x="124" y="194"/>
                </a:cubicBezTo>
                <a:cubicBezTo>
                  <a:pt x="127" y="197"/>
                  <a:pt x="130" y="200"/>
                  <a:pt x="131" y="205"/>
                </a:cubicBezTo>
                <a:cubicBezTo>
                  <a:pt x="132" y="209"/>
                  <a:pt x="132" y="214"/>
                  <a:pt x="131" y="218"/>
                </a:cubicBezTo>
                <a:cubicBezTo>
                  <a:pt x="130" y="221"/>
                  <a:pt x="128" y="224"/>
                  <a:pt x="127" y="225"/>
                </a:cubicBezTo>
                <a:cubicBezTo>
                  <a:pt x="125" y="227"/>
                  <a:pt x="124" y="227"/>
                  <a:pt x="122" y="228"/>
                </a:cubicBezTo>
                <a:cubicBezTo>
                  <a:pt x="120" y="228"/>
                  <a:pt x="117" y="229"/>
                  <a:pt x="115" y="229"/>
                </a:cubicBezTo>
                <a:cubicBezTo>
                  <a:pt x="112" y="229"/>
                  <a:pt x="111" y="229"/>
                  <a:pt x="110" y="231"/>
                </a:cubicBezTo>
                <a:cubicBezTo>
                  <a:pt x="110" y="232"/>
                  <a:pt x="110" y="236"/>
                  <a:pt x="110" y="238"/>
                </a:cubicBezTo>
                <a:cubicBezTo>
                  <a:pt x="109" y="241"/>
                  <a:pt x="108" y="243"/>
                  <a:pt x="106" y="245"/>
                </a:cubicBezTo>
                <a:cubicBezTo>
                  <a:pt x="104" y="247"/>
                  <a:pt x="101" y="249"/>
                  <a:pt x="99" y="255"/>
                </a:cubicBezTo>
                <a:cubicBezTo>
                  <a:pt x="99" y="259"/>
                  <a:pt x="100" y="261"/>
                  <a:pt x="102" y="262"/>
                </a:cubicBezTo>
                <a:cubicBezTo>
                  <a:pt x="103" y="264"/>
                  <a:pt x="105" y="264"/>
                  <a:pt x="107" y="265"/>
                </a:cubicBezTo>
                <a:cubicBezTo>
                  <a:pt x="109" y="265"/>
                  <a:pt x="112" y="265"/>
                  <a:pt x="114" y="265"/>
                </a:cubicBezTo>
                <a:cubicBezTo>
                  <a:pt x="117" y="265"/>
                  <a:pt x="119" y="264"/>
                  <a:pt x="121" y="265"/>
                </a:cubicBezTo>
                <a:cubicBezTo>
                  <a:pt x="122" y="265"/>
                  <a:pt x="124" y="266"/>
                  <a:pt x="125" y="267"/>
                </a:cubicBezTo>
                <a:cubicBezTo>
                  <a:pt x="126" y="267"/>
                  <a:pt x="127" y="268"/>
                  <a:pt x="129" y="267"/>
                </a:cubicBezTo>
                <a:cubicBezTo>
                  <a:pt x="130" y="267"/>
                  <a:pt x="131" y="266"/>
                  <a:pt x="132" y="264"/>
                </a:cubicBezTo>
                <a:cubicBezTo>
                  <a:pt x="132" y="263"/>
                  <a:pt x="132" y="260"/>
                  <a:pt x="132" y="258"/>
                </a:cubicBezTo>
                <a:cubicBezTo>
                  <a:pt x="133" y="256"/>
                  <a:pt x="133" y="256"/>
                  <a:pt x="138" y="256"/>
                </a:cubicBezTo>
                <a:cubicBezTo>
                  <a:pt x="139" y="261"/>
                  <a:pt x="141" y="264"/>
                  <a:pt x="143" y="266"/>
                </a:cubicBezTo>
                <a:cubicBezTo>
                  <a:pt x="145" y="267"/>
                  <a:pt x="147" y="269"/>
                  <a:pt x="148" y="270"/>
                </a:cubicBezTo>
                <a:cubicBezTo>
                  <a:pt x="150" y="271"/>
                  <a:pt x="150" y="272"/>
                  <a:pt x="150" y="273"/>
                </a:cubicBezTo>
                <a:cubicBezTo>
                  <a:pt x="150" y="275"/>
                  <a:pt x="149" y="276"/>
                  <a:pt x="148" y="277"/>
                </a:cubicBezTo>
                <a:cubicBezTo>
                  <a:pt x="147" y="279"/>
                  <a:pt x="146" y="279"/>
                  <a:pt x="146" y="280"/>
                </a:cubicBezTo>
                <a:cubicBezTo>
                  <a:pt x="146" y="281"/>
                  <a:pt x="146" y="282"/>
                  <a:pt x="147" y="283"/>
                </a:cubicBezTo>
                <a:cubicBezTo>
                  <a:pt x="148" y="284"/>
                  <a:pt x="150" y="284"/>
                  <a:pt x="151" y="284"/>
                </a:cubicBezTo>
                <a:cubicBezTo>
                  <a:pt x="153" y="284"/>
                  <a:pt x="154" y="284"/>
                  <a:pt x="155" y="285"/>
                </a:cubicBezTo>
                <a:cubicBezTo>
                  <a:pt x="156" y="285"/>
                  <a:pt x="157" y="286"/>
                  <a:pt x="158" y="286"/>
                </a:cubicBezTo>
                <a:cubicBezTo>
                  <a:pt x="160" y="286"/>
                  <a:pt x="162" y="286"/>
                  <a:pt x="164" y="285"/>
                </a:cubicBezTo>
                <a:cubicBezTo>
                  <a:pt x="166" y="284"/>
                  <a:pt x="167" y="283"/>
                  <a:pt x="168" y="282"/>
                </a:cubicBezTo>
                <a:cubicBezTo>
                  <a:pt x="169" y="281"/>
                  <a:pt x="170" y="281"/>
                  <a:pt x="171" y="281"/>
                </a:cubicBezTo>
                <a:cubicBezTo>
                  <a:pt x="172" y="281"/>
                  <a:pt x="174" y="281"/>
                  <a:pt x="175" y="282"/>
                </a:cubicBezTo>
                <a:cubicBezTo>
                  <a:pt x="177" y="283"/>
                  <a:pt x="178" y="284"/>
                  <a:pt x="180" y="284"/>
                </a:cubicBezTo>
                <a:cubicBezTo>
                  <a:pt x="182" y="284"/>
                  <a:pt x="184" y="283"/>
                  <a:pt x="186" y="282"/>
                </a:cubicBezTo>
                <a:cubicBezTo>
                  <a:pt x="188" y="282"/>
                  <a:pt x="189" y="283"/>
                  <a:pt x="190" y="284"/>
                </a:cubicBezTo>
                <a:cubicBezTo>
                  <a:pt x="191" y="284"/>
                  <a:pt x="191" y="286"/>
                  <a:pt x="192" y="287"/>
                </a:cubicBezTo>
                <a:cubicBezTo>
                  <a:pt x="192" y="289"/>
                  <a:pt x="192" y="291"/>
                  <a:pt x="193" y="293"/>
                </a:cubicBezTo>
                <a:cubicBezTo>
                  <a:pt x="194" y="295"/>
                  <a:pt x="196" y="296"/>
                  <a:pt x="198" y="297"/>
                </a:cubicBezTo>
                <a:cubicBezTo>
                  <a:pt x="199" y="298"/>
                  <a:pt x="201" y="298"/>
                  <a:pt x="205" y="300"/>
                </a:cubicBezTo>
                <a:cubicBezTo>
                  <a:pt x="205" y="289"/>
                  <a:pt x="205" y="281"/>
                  <a:pt x="205" y="276"/>
                </a:cubicBezTo>
                <a:cubicBezTo>
                  <a:pt x="205" y="271"/>
                  <a:pt x="206" y="269"/>
                  <a:pt x="205" y="267"/>
                </a:cubicBezTo>
                <a:cubicBezTo>
                  <a:pt x="204" y="265"/>
                  <a:pt x="202" y="264"/>
                  <a:pt x="200" y="261"/>
                </a:cubicBezTo>
                <a:cubicBezTo>
                  <a:pt x="199" y="259"/>
                  <a:pt x="199" y="256"/>
                  <a:pt x="200" y="253"/>
                </a:cubicBezTo>
                <a:cubicBezTo>
                  <a:pt x="201" y="251"/>
                  <a:pt x="203" y="249"/>
                  <a:pt x="204" y="247"/>
                </a:cubicBezTo>
                <a:cubicBezTo>
                  <a:pt x="206" y="245"/>
                  <a:pt x="207" y="242"/>
                  <a:pt x="209" y="239"/>
                </a:cubicBezTo>
                <a:cubicBezTo>
                  <a:pt x="211" y="237"/>
                  <a:pt x="214" y="235"/>
                  <a:pt x="217" y="232"/>
                </a:cubicBezTo>
                <a:cubicBezTo>
                  <a:pt x="219" y="229"/>
                  <a:pt x="220" y="225"/>
                  <a:pt x="220" y="220"/>
                </a:cubicBezTo>
                <a:cubicBezTo>
                  <a:pt x="220" y="215"/>
                  <a:pt x="219" y="209"/>
                  <a:pt x="219" y="205"/>
                </a:cubicBezTo>
                <a:cubicBezTo>
                  <a:pt x="218" y="200"/>
                  <a:pt x="218" y="196"/>
                  <a:pt x="221" y="193"/>
                </a:cubicBezTo>
                <a:cubicBezTo>
                  <a:pt x="224" y="191"/>
                  <a:pt x="229" y="190"/>
                  <a:pt x="232" y="188"/>
                </a:cubicBezTo>
                <a:cubicBezTo>
                  <a:pt x="235" y="186"/>
                  <a:pt x="235" y="183"/>
                  <a:pt x="236" y="180"/>
                </a:cubicBezTo>
                <a:cubicBezTo>
                  <a:pt x="237" y="176"/>
                  <a:pt x="238" y="172"/>
                  <a:pt x="240" y="168"/>
                </a:cubicBezTo>
                <a:cubicBezTo>
                  <a:pt x="242" y="164"/>
                  <a:pt x="246" y="161"/>
                  <a:pt x="247" y="157"/>
                </a:cubicBezTo>
                <a:cubicBezTo>
                  <a:pt x="249" y="154"/>
                  <a:pt x="249" y="150"/>
                  <a:pt x="249" y="148"/>
                </a:cubicBezTo>
                <a:cubicBezTo>
                  <a:pt x="250" y="145"/>
                  <a:pt x="250" y="143"/>
                  <a:pt x="251" y="141"/>
                </a:cubicBezTo>
                <a:cubicBezTo>
                  <a:pt x="252" y="139"/>
                  <a:pt x="253" y="138"/>
                  <a:pt x="254" y="134"/>
                </a:cubicBezTo>
                <a:cubicBezTo>
                  <a:pt x="252" y="134"/>
                  <a:pt x="252" y="134"/>
                  <a:pt x="251" y="133"/>
                </a:cubicBezTo>
                <a:cubicBezTo>
                  <a:pt x="248" y="133"/>
                  <a:pt x="246" y="133"/>
                  <a:pt x="244" y="135"/>
                </a:cubicBezTo>
                <a:cubicBezTo>
                  <a:pt x="243" y="136"/>
                  <a:pt x="242" y="138"/>
                  <a:pt x="241" y="139"/>
                </a:cubicBezTo>
                <a:cubicBezTo>
                  <a:pt x="240" y="141"/>
                  <a:pt x="238" y="142"/>
                  <a:pt x="235" y="141"/>
                </a:cubicBezTo>
                <a:cubicBezTo>
                  <a:pt x="231" y="141"/>
                  <a:pt x="226" y="140"/>
                  <a:pt x="221" y="138"/>
                </a:cubicBezTo>
                <a:cubicBezTo>
                  <a:pt x="215" y="136"/>
                  <a:pt x="211" y="135"/>
                  <a:pt x="206" y="133"/>
                </a:cubicBezTo>
                <a:cubicBezTo>
                  <a:pt x="201" y="132"/>
                  <a:pt x="195" y="130"/>
                  <a:pt x="190" y="128"/>
                </a:cubicBezTo>
                <a:cubicBezTo>
                  <a:pt x="185" y="126"/>
                  <a:pt x="181" y="125"/>
                  <a:pt x="177" y="124"/>
                </a:cubicBezTo>
                <a:cubicBezTo>
                  <a:pt x="173" y="123"/>
                  <a:pt x="170" y="122"/>
                  <a:pt x="166" y="121"/>
                </a:cubicBezTo>
                <a:cubicBezTo>
                  <a:pt x="162" y="121"/>
                  <a:pt x="158" y="120"/>
                  <a:pt x="155" y="119"/>
                </a:cubicBezTo>
                <a:cubicBezTo>
                  <a:pt x="152" y="119"/>
                  <a:pt x="150" y="117"/>
                  <a:pt x="149" y="115"/>
                </a:cubicBezTo>
                <a:cubicBezTo>
                  <a:pt x="147" y="113"/>
                  <a:pt x="147" y="110"/>
                  <a:pt x="147" y="107"/>
                </a:cubicBezTo>
                <a:cubicBezTo>
                  <a:pt x="147" y="104"/>
                  <a:pt x="147" y="100"/>
                  <a:pt x="145" y="96"/>
                </a:cubicBezTo>
                <a:cubicBezTo>
                  <a:pt x="143" y="92"/>
                  <a:pt x="140" y="88"/>
                  <a:pt x="137" y="85"/>
                </a:cubicBezTo>
                <a:cubicBezTo>
                  <a:pt x="134" y="81"/>
                  <a:pt x="132" y="79"/>
                  <a:pt x="130" y="76"/>
                </a:cubicBezTo>
                <a:cubicBezTo>
                  <a:pt x="129" y="74"/>
                  <a:pt x="128" y="71"/>
                  <a:pt x="126" y="69"/>
                </a:cubicBezTo>
                <a:cubicBezTo>
                  <a:pt x="124" y="66"/>
                  <a:pt x="121" y="63"/>
                  <a:pt x="118" y="61"/>
                </a:cubicBezTo>
                <a:cubicBezTo>
                  <a:pt x="116" y="58"/>
                  <a:pt x="114" y="56"/>
                  <a:pt x="113" y="53"/>
                </a:cubicBezTo>
                <a:cubicBezTo>
                  <a:pt x="112" y="50"/>
                  <a:pt x="112" y="47"/>
                  <a:pt x="113" y="44"/>
                </a:cubicBezTo>
                <a:cubicBezTo>
                  <a:pt x="113" y="41"/>
                  <a:pt x="114" y="37"/>
                  <a:pt x="116" y="33"/>
                </a:cubicBezTo>
                <a:cubicBezTo>
                  <a:pt x="118" y="28"/>
                  <a:pt x="122" y="22"/>
                  <a:pt x="122" y="12"/>
                </a:cubicBezTo>
                <a:cubicBezTo>
                  <a:pt x="116" y="11"/>
                  <a:pt x="114" y="10"/>
                  <a:pt x="112" y="11"/>
                </a:cubicBezTo>
                <a:cubicBezTo>
                  <a:pt x="110" y="12"/>
                  <a:pt x="108" y="13"/>
                  <a:pt x="107" y="15"/>
                </a:cubicBezTo>
                <a:cubicBezTo>
                  <a:pt x="105" y="16"/>
                  <a:pt x="104" y="17"/>
                  <a:pt x="102" y="18"/>
                </a:cubicBezTo>
                <a:cubicBezTo>
                  <a:pt x="100" y="19"/>
                  <a:pt x="98" y="20"/>
                  <a:pt x="96" y="19"/>
                </a:cubicBezTo>
                <a:cubicBezTo>
                  <a:pt x="94" y="18"/>
                  <a:pt x="92" y="17"/>
                  <a:pt x="90" y="15"/>
                </a:cubicBezTo>
                <a:cubicBezTo>
                  <a:pt x="89" y="14"/>
                  <a:pt x="87" y="13"/>
                  <a:pt x="85" y="13"/>
                </a:cubicBezTo>
                <a:cubicBezTo>
                  <a:pt x="83" y="12"/>
                  <a:pt x="79" y="12"/>
                  <a:pt x="77" y="12"/>
                </a:cubicBezTo>
                <a:cubicBezTo>
                  <a:pt x="75" y="12"/>
                  <a:pt x="73" y="12"/>
                  <a:pt x="72" y="11"/>
                </a:cubicBezTo>
                <a:cubicBezTo>
                  <a:pt x="71" y="10"/>
                  <a:pt x="70" y="8"/>
                  <a:pt x="70" y="6"/>
                </a:cubicBezTo>
                <a:cubicBezTo>
                  <a:pt x="69" y="5"/>
                  <a:pt x="68" y="3"/>
                  <a:pt x="68" y="2"/>
                </a:cubicBezTo>
                <a:cubicBezTo>
                  <a:pt x="67" y="1"/>
                  <a:pt x="66" y="0"/>
                  <a:pt x="65" y="1"/>
                </a:cubicBezTo>
                <a:cubicBezTo>
                  <a:pt x="63" y="1"/>
                  <a:pt x="62" y="2"/>
                  <a:pt x="61" y="3"/>
                </a:cubicBezTo>
                <a:cubicBezTo>
                  <a:pt x="60" y="4"/>
                  <a:pt x="60" y="6"/>
                  <a:pt x="59" y="7"/>
                </a:cubicBezTo>
                <a:cubicBezTo>
                  <a:pt x="57" y="8"/>
                  <a:pt x="56" y="8"/>
                  <a:pt x="54" y="8"/>
                </a:cubicBezTo>
                <a:cubicBezTo>
                  <a:pt x="52" y="9"/>
                  <a:pt x="49" y="9"/>
                  <a:pt x="46" y="11"/>
                </a:cubicBezTo>
                <a:cubicBezTo>
                  <a:pt x="44" y="12"/>
                  <a:pt x="40" y="13"/>
                  <a:pt x="35" y="14"/>
                </a:cubicBezTo>
                <a:close/>
              </a:path>
            </a:pathLst>
          </a:custGeom>
          <a:solidFill>
            <a:srgbClr val="FFC000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14" name="Freeform 62">
            <a:extLst>
              <a:ext uri="{FF2B5EF4-FFF2-40B4-BE49-F238E27FC236}">
                <a16:creationId xmlns:a16="http://schemas.microsoft.com/office/drawing/2014/main" id="{140CA67B-F0C7-6A10-9058-E10D53569B13}"/>
              </a:ext>
            </a:extLst>
          </p:cNvPr>
          <p:cNvSpPr>
            <a:spLocks/>
          </p:cNvSpPr>
          <p:nvPr/>
        </p:nvSpPr>
        <p:spPr bwMode="auto">
          <a:xfrm>
            <a:off x="10126665" y="4906963"/>
            <a:ext cx="603250" cy="554038"/>
          </a:xfrm>
          <a:custGeom>
            <a:avLst/>
            <a:gdLst>
              <a:gd name="T0" fmla="*/ 67 w 125"/>
              <a:gd name="T1" fmla="*/ 109 h 115"/>
              <a:gd name="T2" fmla="*/ 79 w 125"/>
              <a:gd name="T3" fmla="*/ 106 h 115"/>
              <a:gd name="T4" fmla="*/ 92 w 125"/>
              <a:gd name="T5" fmla="*/ 107 h 115"/>
              <a:gd name="T6" fmla="*/ 99 w 125"/>
              <a:gd name="T7" fmla="*/ 97 h 115"/>
              <a:gd name="T8" fmla="*/ 103 w 125"/>
              <a:gd name="T9" fmla="*/ 90 h 115"/>
              <a:gd name="T10" fmla="*/ 103 w 125"/>
              <a:gd name="T11" fmla="*/ 83 h 115"/>
              <a:gd name="T12" fmla="*/ 108 w 125"/>
              <a:gd name="T13" fmla="*/ 81 h 115"/>
              <a:gd name="T14" fmla="*/ 115 w 125"/>
              <a:gd name="T15" fmla="*/ 80 h 115"/>
              <a:gd name="T16" fmla="*/ 120 w 125"/>
              <a:gd name="T17" fmla="*/ 77 h 115"/>
              <a:gd name="T18" fmla="*/ 124 w 125"/>
              <a:gd name="T19" fmla="*/ 70 h 115"/>
              <a:gd name="T20" fmla="*/ 124 w 125"/>
              <a:gd name="T21" fmla="*/ 57 h 115"/>
              <a:gd name="T22" fmla="*/ 117 w 125"/>
              <a:gd name="T23" fmla="*/ 46 h 115"/>
              <a:gd name="T24" fmla="*/ 105 w 125"/>
              <a:gd name="T25" fmla="*/ 36 h 115"/>
              <a:gd name="T26" fmla="*/ 88 w 125"/>
              <a:gd name="T27" fmla="*/ 29 h 115"/>
              <a:gd name="T28" fmla="*/ 77 w 125"/>
              <a:gd name="T29" fmla="*/ 23 h 115"/>
              <a:gd name="T30" fmla="*/ 68 w 125"/>
              <a:gd name="T31" fmla="*/ 20 h 115"/>
              <a:gd name="T32" fmla="*/ 53 w 125"/>
              <a:gd name="T33" fmla="*/ 22 h 115"/>
              <a:gd name="T34" fmla="*/ 38 w 125"/>
              <a:gd name="T35" fmla="*/ 20 h 115"/>
              <a:gd name="T36" fmla="*/ 28 w 125"/>
              <a:gd name="T37" fmla="*/ 17 h 115"/>
              <a:gd name="T38" fmla="*/ 22 w 125"/>
              <a:gd name="T39" fmla="*/ 13 h 115"/>
              <a:gd name="T40" fmla="*/ 15 w 125"/>
              <a:gd name="T41" fmla="*/ 11 h 115"/>
              <a:gd name="T42" fmla="*/ 11 w 125"/>
              <a:gd name="T43" fmla="*/ 6 h 115"/>
              <a:gd name="T44" fmla="*/ 6 w 125"/>
              <a:gd name="T45" fmla="*/ 1 h 115"/>
              <a:gd name="T46" fmla="*/ 1 w 125"/>
              <a:gd name="T47" fmla="*/ 3 h 115"/>
              <a:gd name="T48" fmla="*/ 0 w 125"/>
              <a:gd name="T49" fmla="*/ 10 h 115"/>
              <a:gd name="T50" fmla="*/ 1 w 125"/>
              <a:gd name="T51" fmla="*/ 21 h 115"/>
              <a:gd name="T52" fmla="*/ 3 w 125"/>
              <a:gd name="T53" fmla="*/ 30 h 115"/>
              <a:gd name="T54" fmla="*/ 8 w 125"/>
              <a:gd name="T55" fmla="*/ 36 h 115"/>
              <a:gd name="T56" fmla="*/ 10 w 125"/>
              <a:gd name="T57" fmla="*/ 42 h 115"/>
              <a:gd name="T58" fmla="*/ 11 w 125"/>
              <a:gd name="T59" fmla="*/ 48 h 115"/>
              <a:gd name="T60" fmla="*/ 14 w 125"/>
              <a:gd name="T61" fmla="*/ 56 h 115"/>
              <a:gd name="T62" fmla="*/ 18 w 125"/>
              <a:gd name="T63" fmla="*/ 65 h 115"/>
              <a:gd name="T64" fmla="*/ 22 w 125"/>
              <a:gd name="T65" fmla="*/ 74 h 115"/>
              <a:gd name="T66" fmla="*/ 24 w 125"/>
              <a:gd name="T67" fmla="*/ 82 h 115"/>
              <a:gd name="T68" fmla="*/ 22 w 125"/>
              <a:gd name="T69" fmla="*/ 91 h 115"/>
              <a:gd name="T70" fmla="*/ 19 w 125"/>
              <a:gd name="T71" fmla="*/ 99 h 115"/>
              <a:gd name="T72" fmla="*/ 16 w 125"/>
              <a:gd name="T73" fmla="*/ 105 h 115"/>
              <a:gd name="T74" fmla="*/ 16 w 125"/>
              <a:gd name="T75" fmla="*/ 110 h 115"/>
              <a:gd name="T76" fmla="*/ 20 w 125"/>
              <a:gd name="T77" fmla="*/ 114 h 115"/>
              <a:gd name="T78" fmla="*/ 25 w 125"/>
              <a:gd name="T79" fmla="*/ 114 h 115"/>
              <a:gd name="T80" fmla="*/ 31 w 125"/>
              <a:gd name="T81" fmla="*/ 110 h 115"/>
              <a:gd name="T82" fmla="*/ 38 w 125"/>
              <a:gd name="T83" fmla="*/ 109 h 115"/>
              <a:gd name="T84" fmla="*/ 43 w 125"/>
              <a:gd name="T85" fmla="*/ 109 h 115"/>
              <a:gd name="T86" fmla="*/ 48 w 125"/>
              <a:gd name="T87" fmla="*/ 106 h 115"/>
              <a:gd name="T88" fmla="*/ 54 w 125"/>
              <a:gd name="T89" fmla="*/ 105 h 115"/>
              <a:gd name="T90" fmla="*/ 67 w 125"/>
              <a:gd name="T91" fmla="*/ 10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15">
                <a:moveTo>
                  <a:pt x="67" y="109"/>
                </a:moveTo>
                <a:cubicBezTo>
                  <a:pt x="70" y="107"/>
                  <a:pt x="74" y="106"/>
                  <a:pt x="79" y="106"/>
                </a:cubicBezTo>
                <a:cubicBezTo>
                  <a:pt x="83" y="106"/>
                  <a:pt x="88" y="107"/>
                  <a:pt x="92" y="107"/>
                </a:cubicBezTo>
                <a:cubicBezTo>
                  <a:pt x="94" y="101"/>
                  <a:pt x="97" y="99"/>
                  <a:pt x="99" y="97"/>
                </a:cubicBezTo>
                <a:cubicBezTo>
                  <a:pt x="101" y="95"/>
                  <a:pt x="102" y="93"/>
                  <a:pt x="103" y="90"/>
                </a:cubicBezTo>
                <a:cubicBezTo>
                  <a:pt x="103" y="88"/>
                  <a:pt x="103" y="84"/>
                  <a:pt x="103" y="83"/>
                </a:cubicBezTo>
                <a:cubicBezTo>
                  <a:pt x="104" y="81"/>
                  <a:pt x="105" y="81"/>
                  <a:pt x="108" y="81"/>
                </a:cubicBezTo>
                <a:cubicBezTo>
                  <a:pt x="110" y="81"/>
                  <a:pt x="113" y="80"/>
                  <a:pt x="115" y="80"/>
                </a:cubicBezTo>
                <a:cubicBezTo>
                  <a:pt x="117" y="79"/>
                  <a:pt x="118" y="79"/>
                  <a:pt x="120" y="77"/>
                </a:cubicBezTo>
                <a:cubicBezTo>
                  <a:pt x="121" y="76"/>
                  <a:pt x="123" y="73"/>
                  <a:pt x="124" y="70"/>
                </a:cubicBezTo>
                <a:cubicBezTo>
                  <a:pt x="125" y="66"/>
                  <a:pt x="125" y="61"/>
                  <a:pt x="124" y="57"/>
                </a:cubicBezTo>
                <a:cubicBezTo>
                  <a:pt x="123" y="52"/>
                  <a:pt x="120" y="49"/>
                  <a:pt x="117" y="46"/>
                </a:cubicBezTo>
                <a:cubicBezTo>
                  <a:pt x="114" y="43"/>
                  <a:pt x="110" y="39"/>
                  <a:pt x="105" y="36"/>
                </a:cubicBezTo>
                <a:cubicBezTo>
                  <a:pt x="100" y="33"/>
                  <a:pt x="93" y="31"/>
                  <a:pt x="88" y="29"/>
                </a:cubicBezTo>
                <a:cubicBezTo>
                  <a:pt x="83" y="26"/>
                  <a:pt x="80" y="24"/>
                  <a:pt x="77" y="23"/>
                </a:cubicBezTo>
                <a:cubicBezTo>
                  <a:pt x="74" y="21"/>
                  <a:pt x="72" y="20"/>
                  <a:pt x="68" y="20"/>
                </a:cubicBezTo>
                <a:cubicBezTo>
                  <a:pt x="64" y="20"/>
                  <a:pt x="58" y="20"/>
                  <a:pt x="53" y="22"/>
                </a:cubicBezTo>
                <a:cubicBezTo>
                  <a:pt x="45" y="22"/>
                  <a:pt x="41" y="21"/>
                  <a:pt x="38" y="20"/>
                </a:cubicBezTo>
                <a:cubicBezTo>
                  <a:pt x="34" y="19"/>
                  <a:pt x="31" y="18"/>
                  <a:pt x="28" y="17"/>
                </a:cubicBezTo>
                <a:cubicBezTo>
                  <a:pt x="26" y="16"/>
                  <a:pt x="24" y="14"/>
                  <a:pt x="22" y="13"/>
                </a:cubicBezTo>
                <a:cubicBezTo>
                  <a:pt x="20" y="12"/>
                  <a:pt x="17" y="12"/>
                  <a:pt x="15" y="11"/>
                </a:cubicBezTo>
                <a:cubicBezTo>
                  <a:pt x="13" y="11"/>
                  <a:pt x="12" y="8"/>
                  <a:pt x="11" y="6"/>
                </a:cubicBezTo>
                <a:cubicBezTo>
                  <a:pt x="10" y="4"/>
                  <a:pt x="8" y="2"/>
                  <a:pt x="6" y="1"/>
                </a:cubicBezTo>
                <a:cubicBezTo>
                  <a:pt x="4" y="0"/>
                  <a:pt x="2" y="1"/>
                  <a:pt x="1" y="3"/>
                </a:cubicBezTo>
                <a:cubicBezTo>
                  <a:pt x="0" y="4"/>
                  <a:pt x="0" y="7"/>
                  <a:pt x="0" y="10"/>
                </a:cubicBezTo>
                <a:cubicBezTo>
                  <a:pt x="0" y="13"/>
                  <a:pt x="1" y="18"/>
                  <a:pt x="1" y="21"/>
                </a:cubicBezTo>
                <a:cubicBezTo>
                  <a:pt x="2" y="25"/>
                  <a:pt x="2" y="28"/>
                  <a:pt x="3" y="30"/>
                </a:cubicBezTo>
                <a:cubicBezTo>
                  <a:pt x="4" y="33"/>
                  <a:pt x="7" y="35"/>
                  <a:pt x="8" y="36"/>
                </a:cubicBezTo>
                <a:cubicBezTo>
                  <a:pt x="10" y="38"/>
                  <a:pt x="10" y="40"/>
                  <a:pt x="10" y="42"/>
                </a:cubicBezTo>
                <a:cubicBezTo>
                  <a:pt x="11" y="44"/>
                  <a:pt x="10" y="46"/>
                  <a:pt x="11" y="48"/>
                </a:cubicBezTo>
                <a:cubicBezTo>
                  <a:pt x="12" y="50"/>
                  <a:pt x="13" y="53"/>
                  <a:pt x="14" y="56"/>
                </a:cubicBezTo>
                <a:cubicBezTo>
                  <a:pt x="15" y="59"/>
                  <a:pt x="17" y="62"/>
                  <a:pt x="18" y="65"/>
                </a:cubicBezTo>
                <a:cubicBezTo>
                  <a:pt x="19" y="69"/>
                  <a:pt x="21" y="72"/>
                  <a:pt x="22" y="74"/>
                </a:cubicBezTo>
                <a:cubicBezTo>
                  <a:pt x="23" y="77"/>
                  <a:pt x="25" y="80"/>
                  <a:pt x="24" y="82"/>
                </a:cubicBezTo>
                <a:cubicBezTo>
                  <a:pt x="24" y="85"/>
                  <a:pt x="23" y="88"/>
                  <a:pt x="22" y="91"/>
                </a:cubicBezTo>
                <a:cubicBezTo>
                  <a:pt x="21" y="94"/>
                  <a:pt x="20" y="97"/>
                  <a:pt x="19" y="99"/>
                </a:cubicBezTo>
                <a:cubicBezTo>
                  <a:pt x="18" y="101"/>
                  <a:pt x="17" y="103"/>
                  <a:pt x="16" y="105"/>
                </a:cubicBezTo>
                <a:cubicBezTo>
                  <a:pt x="15" y="106"/>
                  <a:pt x="15" y="108"/>
                  <a:pt x="16" y="110"/>
                </a:cubicBezTo>
                <a:cubicBezTo>
                  <a:pt x="16" y="112"/>
                  <a:pt x="18" y="114"/>
                  <a:pt x="20" y="114"/>
                </a:cubicBezTo>
                <a:cubicBezTo>
                  <a:pt x="22" y="115"/>
                  <a:pt x="24" y="115"/>
                  <a:pt x="25" y="114"/>
                </a:cubicBezTo>
                <a:cubicBezTo>
                  <a:pt x="27" y="113"/>
                  <a:pt x="28" y="111"/>
                  <a:pt x="31" y="110"/>
                </a:cubicBezTo>
                <a:cubicBezTo>
                  <a:pt x="33" y="109"/>
                  <a:pt x="36" y="109"/>
                  <a:pt x="38" y="109"/>
                </a:cubicBezTo>
                <a:cubicBezTo>
                  <a:pt x="40" y="110"/>
                  <a:pt x="42" y="110"/>
                  <a:pt x="43" y="109"/>
                </a:cubicBezTo>
                <a:cubicBezTo>
                  <a:pt x="45" y="108"/>
                  <a:pt x="46" y="107"/>
                  <a:pt x="48" y="106"/>
                </a:cubicBezTo>
                <a:cubicBezTo>
                  <a:pt x="49" y="105"/>
                  <a:pt x="51" y="105"/>
                  <a:pt x="54" y="105"/>
                </a:cubicBezTo>
                <a:cubicBezTo>
                  <a:pt x="58" y="105"/>
                  <a:pt x="63" y="106"/>
                  <a:pt x="67" y="109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15" name="Freeform 63">
            <a:extLst>
              <a:ext uri="{FF2B5EF4-FFF2-40B4-BE49-F238E27FC236}">
                <a16:creationId xmlns:a16="http://schemas.microsoft.com/office/drawing/2014/main" id="{F0D30E0A-8EE9-FD22-4ED6-9791DAF23760}"/>
              </a:ext>
            </a:extLst>
          </p:cNvPr>
          <p:cNvSpPr>
            <a:spLocks/>
          </p:cNvSpPr>
          <p:nvPr/>
        </p:nvSpPr>
        <p:spPr bwMode="auto">
          <a:xfrm>
            <a:off x="9678990" y="4521200"/>
            <a:ext cx="771525" cy="1214438"/>
          </a:xfrm>
          <a:custGeom>
            <a:avLst/>
            <a:gdLst>
              <a:gd name="T0" fmla="*/ 156 w 160"/>
              <a:gd name="T1" fmla="*/ 194 h 252"/>
              <a:gd name="T2" fmla="*/ 147 w 160"/>
              <a:gd name="T3" fmla="*/ 203 h 252"/>
              <a:gd name="T4" fmla="*/ 144 w 160"/>
              <a:gd name="T5" fmla="*/ 220 h 252"/>
              <a:gd name="T6" fmla="*/ 134 w 160"/>
              <a:gd name="T7" fmla="*/ 230 h 252"/>
              <a:gd name="T8" fmla="*/ 118 w 160"/>
              <a:gd name="T9" fmla="*/ 237 h 252"/>
              <a:gd name="T10" fmla="*/ 95 w 160"/>
              <a:gd name="T11" fmla="*/ 240 h 252"/>
              <a:gd name="T12" fmla="*/ 82 w 160"/>
              <a:gd name="T13" fmla="*/ 247 h 252"/>
              <a:gd name="T14" fmla="*/ 73 w 160"/>
              <a:gd name="T15" fmla="*/ 250 h 252"/>
              <a:gd name="T16" fmla="*/ 64 w 160"/>
              <a:gd name="T17" fmla="*/ 243 h 252"/>
              <a:gd name="T18" fmla="*/ 51 w 160"/>
              <a:gd name="T19" fmla="*/ 236 h 252"/>
              <a:gd name="T20" fmla="*/ 47 w 160"/>
              <a:gd name="T21" fmla="*/ 225 h 252"/>
              <a:gd name="T22" fmla="*/ 30 w 160"/>
              <a:gd name="T23" fmla="*/ 217 h 252"/>
              <a:gd name="T24" fmla="*/ 24 w 160"/>
              <a:gd name="T25" fmla="*/ 191 h 252"/>
              <a:gd name="T26" fmla="*/ 17 w 160"/>
              <a:gd name="T27" fmla="*/ 181 h 252"/>
              <a:gd name="T28" fmla="*/ 7 w 160"/>
              <a:gd name="T29" fmla="*/ 177 h 252"/>
              <a:gd name="T30" fmla="*/ 4 w 160"/>
              <a:gd name="T31" fmla="*/ 168 h 252"/>
              <a:gd name="T32" fmla="*/ 1 w 160"/>
              <a:gd name="T33" fmla="*/ 158 h 252"/>
              <a:gd name="T34" fmla="*/ 3 w 160"/>
              <a:gd name="T35" fmla="*/ 143 h 252"/>
              <a:gd name="T36" fmla="*/ 21 w 160"/>
              <a:gd name="T37" fmla="*/ 138 h 252"/>
              <a:gd name="T38" fmla="*/ 24 w 160"/>
              <a:gd name="T39" fmla="*/ 124 h 252"/>
              <a:gd name="T40" fmla="*/ 24 w 160"/>
              <a:gd name="T41" fmla="*/ 113 h 252"/>
              <a:gd name="T42" fmla="*/ 24 w 160"/>
              <a:gd name="T43" fmla="*/ 106 h 252"/>
              <a:gd name="T44" fmla="*/ 23 w 160"/>
              <a:gd name="T45" fmla="*/ 99 h 252"/>
              <a:gd name="T46" fmla="*/ 18 w 160"/>
              <a:gd name="T47" fmla="*/ 90 h 252"/>
              <a:gd name="T48" fmla="*/ 27 w 160"/>
              <a:gd name="T49" fmla="*/ 86 h 252"/>
              <a:gd name="T50" fmla="*/ 41 w 160"/>
              <a:gd name="T51" fmla="*/ 81 h 252"/>
              <a:gd name="T52" fmla="*/ 54 w 160"/>
              <a:gd name="T53" fmla="*/ 72 h 252"/>
              <a:gd name="T54" fmla="*/ 60 w 160"/>
              <a:gd name="T55" fmla="*/ 63 h 252"/>
              <a:gd name="T56" fmla="*/ 58 w 160"/>
              <a:gd name="T57" fmla="*/ 50 h 252"/>
              <a:gd name="T58" fmla="*/ 57 w 160"/>
              <a:gd name="T59" fmla="*/ 32 h 252"/>
              <a:gd name="T60" fmla="*/ 46 w 160"/>
              <a:gd name="T61" fmla="*/ 24 h 252"/>
              <a:gd name="T62" fmla="*/ 43 w 160"/>
              <a:gd name="T63" fmla="*/ 17 h 252"/>
              <a:gd name="T64" fmla="*/ 48 w 160"/>
              <a:gd name="T65" fmla="*/ 9 h 252"/>
              <a:gd name="T66" fmla="*/ 59 w 160"/>
              <a:gd name="T67" fmla="*/ 7 h 252"/>
              <a:gd name="T68" fmla="*/ 71 w 160"/>
              <a:gd name="T69" fmla="*/ 12 h 252"/>
              <a:gd name="T70" fmla="*/ 90 w 160"/>
              <a:gd name="T71" fmla="*/ 22 h 252"/>
              <a:gd name="T72" fmla="*/ 94 w 160"/>
              <a:gd name="T73" fmla="*/ 32 h 252"/>
              <a:gd name="T74" fmla="*/ 102 w 160"/>
              <a:gd name="T75" fmla="*/ 44 h 252"/>
              <a:gd name="T76" fmla="*/ 112 w 160"/>
              <a:gd name="T77" fmla="*/ 61 h 252"/>
              <a:gd name="T78" fmla="*/ 114 w 160"/>
              <a:gd name="T79" fmla="*/ 72 h 252"/>
              <a:gd name="T80" fmla="*/ 127 w 160"/>
              <a:gd name="T81" fmla="*/ 84 h 252"/>
              <a:gd name="T82" fmla="*/ 146 w 160"/>
              <a:gd name="T83" fmla="*/ 102 h 252"/>
              <a:gd name="T84" fmla="*/ 121 w 160"/>
              <a:gd name="T85" fmla="*/ 97 h 252"/>
              <a:gd name="T86" fmla="*/ 108 w 160"/>
              <a:gd name="T87" fmla="*/ 91 h 252"/>
              <a:gd name="T88" fmla="*/ 99 w 160"/>
              <a:gd name="T89" fmla="*/ 81 h 252"/>
              <a:gd name="T90" fmla="*/ 93 w 160"/>
              <a:gd name="T91" fmla="*/ 90 h 252"/>
              <a:gd name="T92" fmla="*/ 96 w 160"/>
              <a:gd name="T93" fmla="*/ 110 h 252"/>
              <a:gd name="T94" fmla="*/ 103 w 160"/>
              <a:gd name="T95" fmla="*/ 122 h 252"/>
              <a:gd name="T96" fmla="*/ 107 w 160"/>
              <a:gd name="T97" fmla="*/ 136 h 252"/>
              <a:gd name="T98" fmla="*/ 115 w 160"/>
              <a:gd name="T99" fmla="*/ 154 h 252"/>
              <a:gd name="T100" fmla="*/ 115 w 160"/>
              <a:gd name="T101" fmla="*/ 171 h 252"/>
              <a:gd name="T102" fmla="*/ 109 w 160"/>
              <a:gd name="T103" fmla="*/ 185 h 252"/>
              <a:gd name="T104" fmla="*/ 113 w 160"/>
              <a:gd name="T105" fmla="*/ 194 h 252"/>
              <a:gd name="T106" fmla="*/ 124 w 160"/>
              <a:gd name="T107" fmla="*/ 190 h 252"/>
              <a:gd name="T108" fmla="*/ 136 w 160"/>
              <a:gd name="T109" fmla="*/ 189 h 252"/>
              <a:gd name="T110" fmla="*/ 147 w 160"/>
              <a:gd name="T111" fmla="*/ 185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0" h="252">
                <a:moveTo>
                  <a:pt x="160" y="189"/>
                </a:moveTo>
                <a:cubicBezTo>
                  <a:pt x="160" y="193"/>
                  <a:pt x="159" y="194"/>
                  <a:pt x="156" y="194"/>
                </a:cubicBezTo>
                <a:cubicBezTo>
                  <a:pt x="154" y="195"/>
                  <a:pt x="150" y="196"/>
                  <a:pt x="149" y="197"/>
                </a:cubicBezTo>
                <a:cubicBezTo>
                  <a:pt x="147" y="199"/>
                  <a:pt x="147" y="201"/>
                  <a:pt x="147" y="203"/>
                </a:cubicBezTo>
                <a:cubicBezTo>
                  <a:pt x="146" y="206"/>
                  <a:pt x="146" y="209"/>
                  <a:pt x="146" y="212"/>
                </a:cubicBezTo>
                <a:cubicBezTo>
                  <a:pt x="146" y="215"/>
                  <a:pt x="146" y="218"/>
                  <a:pt x="144" y="220"/>
                </a:cubicBezTo>
                <a:cubicBezTo>
                  <a:pt x="143" y="222"/>
                  <a:pt x="140" y="223"/>
                  <a:pt x="139" y="225"/>
                </a:cubicBezTo>
                <a:cubicBezTo>
                  <a:pt x="137" y="226"/>
                  <a:pt x="136" y="228"/>
                  <a:pt x="134" y="230"/>
                </a:cubicBezTo>
                <a:cubicBezTo>
                  <a:pt x="133" y="232"/>
                  <a:pt x="132" y="233"/>
                  <a:pt x="129" y="235"/>
                </a:cubicBezTo>
                <a:cubicBezTo>
                  <a:pt x="126" y="236"/>
                  <a:pt x="122" y="236"/>
                  <a:pt x="118" y="237"/>
                </a:cubicBezTo>
                <a:cubicBezTo>
                  <a:pt x="114" y="237"/>
                  <a:pt x="111" y="238"/>
                  <a:pt x="107" y="239"/>
                </a:cubicBezTo>
                <a:cubicBezTo>
                  <a:pt x="103" y="239"/>
                  <a:pt x="99" y="240"/>
                  <a:pt x="95" y="240"/>
                </a:cubicBezTo>
                <a:cubicBezTo>
                  <a:pt x="92" y="241"/>
                  <a:pt x="89" y="241"/>
                  <a:pt x="86" y="242"/>
                </a:cubicBezTo>
                <a:cubicBezTo>
                  <a:pt x="84" y="243"/>
                  <a:pt x="83" y="245"/>
                  <a:pt x="82" y="247"/>
                </a:cubicBezTo>
                <a:cubicBezTo>
                  <a:pt x="80" y="248"/>
                  <a:pt x="78" y="250"/>
                  <a:pt x="77" y="251"/>
                </a:cubicBezTo>
                <a:cubicBezTo>
                  <a:pt x="75" y="252"/>
                  <a:pt x="74" y="251"/>
                  <a:pt x="73" y="250"/>
                </a:cubicBezTo>
                <a:cubicBezTo>
                  <a:pt x="72" y="249"/>
                  <a:pt x="72" y="247"/>
                  <a:pt x="70" y="246"/>
                </a:cubicBezTo>
                <a:cubicBezTo>
                  <a:pt x="69" y="244"/>
                  <a:pt x="66" y="244"/>
                  <a:pt x="64" y="243"/>
                </a:cubicBezTo>
                <a:cubicBezTo>
                  <a:pt x="61" y="242"/>
                  <a:pt x="59" y="241"/>
                  <a:pt x="57" y="240"/>
                </a:cubicBezTo>
                <a:cubicBezTo>
                  <a:pt x="54" y="239"/>
                  <a:pt x="53" y="237"/>
                  <a:pt x="51" y="236"/>
                </a:cubicBezTo>
                <a:cubicBezTo>
                  <a:pt x="50" y="235"/>
                  <a:pt x="49" y="234"/>
                  <a:pt x="48" y="232"/>
                </a:cubicBezTo>
                <a:cubicBezTo>
                  <a:pt x="48" y="230"/>
                  <a:pt x="48" y="228"/>
                  <a:pt x="47" y="225"/>
                </a:cubicBezTo>
                <a:cubicBezTo>
                  <a:pt x="47" y="223"/>
                  <a:pt x="45" y="222"/>
                  <a:pt x="41" y="221"/>
                </a:cubicBezTo>
                <a:cubicBezTo>
                  <a:pt x="38" y="221"/>
                  <a:pt x="33" y="221"/>
                  <a:pt x="30" y="217"/>
                </a:cubicBezTo>
                <a:cubicBezTo>
                  <a:pt x="30" y="206"/>
                  <a:pt x="28" y="201"/>
                  <a:pt x="27" y="198"/>
                </a:cubicBezTo>
                <a:cubicBezTo>
                  <a:pt x="26" y="195"/>
                  <a:pt x="25" y="193"/>
                  <a:pt x="24" y="191"/>
                </a:cubicBezTo>
                <a:cubicBezTo>
                  <a:pt x="23" y="189"/>
                  <a:pt x="21" y="187"/>
                  <a:pt x="20" y="185"/>
                </a:cubicBezTo>
                <a:cubicBezTo>
                  <a:pt x="19" y="183"/>
                  <a:pt x="18" y="182"/>
                  <a:pt x="17" y="181"/>
                </a:cubicBezTo>
                <a:cubicBezTo>
                  <a:pt x="15" y="180"/>
                  <a:pt x="13" y="180"/>
                  <a:pt x="11" y="179"/>
                </a:cubicBezTo>
                <a:cubicBezTo>
                  <a:pt x="9" y="179"/>
                  <a:pt x="7" y="179"/>
                  <a:pt x="7" y="177"/>
                </a:cubicBezTo>
                <a:cubicBezTo>
                  <a:pt x="6" y="176"/>
                  <a:pt x="6" y="174"/>
                  <a:pt x="5" y="173"/>
                </a:cubicBezTo>
                <a:cubicBezTo>
                  <a:pt x="5" y="171"/>
                  <a:pt x="5" y="169"/>
                  <a:pt x="4" y="168"/>
                </a:cubicBezTo>
                <a:cubicBezTo>
                  <a:pt x="4" y="166"/>
                  <a:pt x="3" y="165"/>
                  <a:pt x="2" y="163"/>
                </a:cubicBezTo>
                <a:cubicBezTo>
                  <a:pt x="1" y="162"/>
                  <a:pt x="1" y="160"/>
                  <a:pt x="1" y="158"/>
                </a:cubicBezTo>
                <a:cubicBezTo>
                  <a:pt x="0" y="156"/>
                  <a:pt x="1" y="155"/>
                  <a:pt x="1" y="152"/>
                </a:cubicBezTo>
                <a:cubicBezTo>
                  <a:pt x="2" y="150"/>
                  <a:pt x="3" y="148"/>
                  <a:pt x="3" y="143"/>
                </a:cubicBezTo>
                <a:cubicBezTo>
                  <a:pt x="7" y="142"/>
                  <a:pt x="11" y="141"/>
                  <a:pt x="14" y="141"/>
                </a:cubicBezTo>
                <a:cubicBezTo>
                  <a:pt x="17" y="140"/>
                  <a:pt x="19" y="139"/>
                  <a:pt x="21" y="138"/>
                </a:cubicBezTo>
                <a:cubicBezTo>
                  <a:pt x="22" y="136"/>
                  <a:pt x="22" y="134"/>
                  <a:pt x="23" y="132"/>
                </a:cubicBezTo>
                <a:cubicBezTo>
                  <a:pt x="23" y="129"/>
                  <a:pt x="24" y="127"/>
                  <a:pt x="24" y="124"/>
                </a:cubicBezTo>
                <a:cubicBezTo>
                  <a:pt x="25" y="122"/>
                  <a:pt x="25" y="119"/>
                  <a:pt x="25" y="118"/>
                </a:cubicBezTo>
                <a:cubicBezTo>
                  <a:pt x="26" y="116"/>
                  <a:pt x="25" y="114"/>
                  <a:pt x="24" y="113"/>
                </a:cubicBezTo>
                <a:cubicBezTo>
                  <a:pt x="24" y="111"/>
                  <a:pt x="23" y="109"/>
                  <a:pt x="23" y="108"/>
                </a:cubicBezTo>
                <a:cubicBezTo>
                  <a:pt x="23" y="107"/>
                  <a:pt x="24" y="106"/>
                  <a:pt x="24" y="106"/>
                </a:cubicBezTo>
                <a:cubicBezTo>
                  <a:pt x="24" y="105"/>
                  <a:pt x="25" y="104"/>
                  <a:pt x="25" y="103"/>
                </a:cubicBezTo>
                <a:cubicBezTo>
                  <a:pt x="25" y="101"/>
                  <a:pt x="24" y="100"/>
                  <a:pt x="23" y="99"/>
                </a:cubicBezTo>
                <a:cubicBezTo>
                  <a:pt x="22" y="97"/>
                  <a:pt x="20" y="96"/>
                  <a:pt x="19" y="94"/>
                </a:cubicBezTo>
                <a:cubicBezTo>
                  <a:pt x="18" y="93"/>
                  <a:pt x="18" y="91"/>
                  <a:pt x="18" y="90"/>
                </a:cubicBezTo>
                <a:cubicBezTo>
                  <a:pt x="18" y="89"/>
                  <a:pt x="19" y="88"/>
                  <a:pt x="21" y="87"/>
                </a:cubicBezTo>
                <a:cubicBezTo>
                  <a:pt x="22" y="87"/>
                  <a:pt x="24" y="87"/>
                  <a:pt x="27" y="86"/>
                </a:cubicBezTo>
                <a:cubicBezTo>
                  <a:pt x="29" y="86"/>
                  <a:pt x="32" y="86"/>
                  <a:pt x="34" y="85"/>
                </a:cubicBezTo>
                <a:cubicBezTo>
                  <a:pt x="37" y="84"/>
                  <a:pt x="39" y="82"/>
                  <a:pt x="41" y="81"/>
                </a:cubicBezTo>
                <a:cubicBezTo>
                  <a:pt x="42" y="80"/>
                  <a:pt x="44" y="79"/>
                  <a:pt x="47" y="77"/>
                </a:cubicBezTo>
                <a:cubicBezTo>
                  <a:pt x="49" y="76"/>
                  <a:pt x="52" y="73"/>
                  <a:pt x="54" y="72"/>
                </a:cubicBezTo>
                <a:cubicBezTo>
                  <a:pt x="57" y="70"/>
                  <a:pt x="58" y="68"/>
                  <a:pt x="59" y="67"/>
                </a:cubicBezTo>
                <a:cubicBezTo>
                  <a:pt x="60" y="66"/>
                  <a:pt x="60" y="64"/>
                  <a:pt x="60" y="63"/>
                </a:cubicBezTo>
                <a:cubicBezTo>
                  <a:pt x="60" y="61"/>
                  <a:pt x="59" y="59"/>
                  <a:pt x="58" y="57"/>
                </a:cubicBezTo>
                <a:cubicBezTo>
                  <a:pt x="58" y="55"/>
                  <a:pt x="58" y="52"/>
                  <a:pt x="58" y="50"/>
                </a:cubicBezTo>
                <a:cubicBezTo>
                  <a:pt x="58" y="47"/>
                  <a:pt x="58" y="44"/>
                  <a:pt x="58" y="41"/>
                </a:cubicBezTo>
                <a:cubicBezTo>
                  <a:pt x="58" y="38"/>
                  <a:pt x="58" y="35"/>
                  <a:pt x="57" y="32"/>
                </a:cubicBezTo>
                <a:cubicBezTo>
                  <a:pt x="55" y="30"/>
                  <a:pt x="54" y="28"/>
                  <a:pt x="52" y="27"/>
                </a:cubicBezTo>
                <a:cubicBezTo>
                  <a:pt x="50" y="26"/>
                  <a:pt x="48" y="25"/>
                  <a:pt x="46" y="24"/>
                </a:cubicBezTo>
                <a:cubicBezTo>
                  <a:pt x="45" y="22"/>
                  <a:pt x="44" y="21"/>
                  <a:pt x="43" y="20"/>
                </a:cubicBezTo>
                <a:cubicBezTo>
                  <a:pt x="43" y="19"/>
                  <a:pt x="43" y="18"/>
                  <a:pt x="43" y="17"/>
                </a:cubicBezTo>
                <a:cubicBezTo>
                  <a:pt x="44" y="16"/>
                  <a:pt x="45" y="15"/>
                  <a:pt x="46" y="14"/>
                </a:cubicBezTo>
                <a:cubicBezTo>
                  <a:pt x="47" y="13"/>
                  <a:pt x="47" y="11"/>
                  <a:pt x="48" y="9"/>
                </a:cubicBezTo>
                <a:cubicBezTo>
                  <a:pt x="49" y="7"/>
                  <a:pt x="50" y="4"/>
                  <a:pt x="55" y="0"/>
                </a:cubicBezTo>
                <a:cubicBezTo>
                  <a:pt x="55" y="5"/>
                  <a:pt x="57" y="6"/>
                  <a:pt x="59" y="7"/>
                </a:cubicBezTo>
                <a:cubicBezTo>
                  <a:pt x="61" y="8"/>
                  <a:pt x="62" y="10"/>
                  <a:pt x="64" y="11"/>
                </a:cubicBezTo>
                <a:cubicBezTo>
                  <a:pt x="66" y="12"/>
                  <a:pt x="68" y="13"/>
                  <a:pt x="71" y="12"/>
                </a:cubicBezTo>
                <a:cubicBezTo>
                  <a:pt x="74" y="12"/>
                  <a:pt x="77" y="11"/>
                  <a:pt x="86" y="14"/>
                </a:cubicBezTo>
                <a:cubicBezTo>
                  <a:pt x="89" y="19"/>
                  <a:pt x="89" y="21"/>
                  <a:pt x="90" y="22"/>
                </a:cubicBezTo>
                <a:cubicBezTo>
                  <a:pt x="90" y="24"/>
                  <a:pt x="91" y="26"/>
                  <a:pt x="91" y="27"/>
                </a:cubicBezTo>
                <a:cubicBezTo>
                  <a:pt x="92" y="29"/>
                  <a:pt x="92" y="31"/>
                  <a:pt x="94" y="32"/>
                </a:cubicBezTo>
                <a:cubicBezTo>
                  <a:pt x="95" y="33"/>
                  <a:pt x="97" y="34"/>
                  <a:pt x="99" y="36"/>
                </a:cubicBezTo>
                <a:cubicBezTo>
                  <a:pt x="100" y="38"/>
                  <a:pt x="101" y="41"/>
                  <a:pt x="102" y="44"/>
                </a:cubicBezTo>
                <a:cubicBezTo>
                  <a:pt x="103" y="46"/>
                  <a:pt x="105" y="49"/>
                  <a:pt x="107" y="52"/>
                </a:cubicBezTo>
                <a:cubicBezTo>
                  <a:pt x="109" y="55"/>
                  <a:pt x="111" y="58"/>
                  <a:pt x="112" y="61"/>
                </a:cubicBezTo>
                <a:cubicBezTo>
                  <a:pt x="112" y="63"/>
                  <a:pt x="112" y="66"/>
                  <a:pt x="112" y="68"/>
                </a:cubicBezTo>
                <a:cubicBezTo>
                  <a:pt x="112" y="70"/>
                  <a:pt x="113" y="71"/>
                  <a:pt x="114" y="72"/>
                </a:cubicBezTo>
                <a:cubicBezTo>
                  <a:pt x="116" y="74"/>
                  <a:pt x="118" y="76"/>
                  <a:pt x="120" y="78"/>
                </a:cubicBezTo>
                <a:cubicBezTo>
                  <a:pt x="122" y="80"/>
                  <a:pt x="124" y="82"/>
                  <a:pt x="127" y="84"/>
                </a:cubicBezTo>
                <a:cubicBezTo>
                  <a:pt x="129" y="86"/>
                  <a:pt x="131" y="88"/>
                  <a:pt x="134" y="92"/>
                </a:cubicBezTo>
                <a:cubicBezTo>
                  <a:pt x="137" y="95"/>
                  <a:pt x="142" y="99"/>
                  <a:pt x="146" y="102"/>
                </a:cubicBezTo>
                <a:cubicBezTo>
                  <a:pt x="138" y="102"/>
                  <a:pt x="134" y="101"/>
                  <a:pt x="131" y="100"/>
                </a:cubicBezTo>
                <a:cubicBezTo>
                  <a:pt x="127" y="99"/>
                  <a:pt x="124" y="98"/>
                  <a:pt x="121" y="97"/>
                </a:cubicBezTo>
                <a:cubicBezTo>
                  <a:pt x="119" y="96"/>
                  <a:pt x="117" y="94"/>
                  <a:pt x="115" y="93"/>
                </a:cubicBezTo>
                <a:cubicBezTo>
                  <a:pt x="113" y="92"/>
                  <a:pt x="110" y="92"/>
                  <a:pt x="108" y="91"/>
                </a:cubicBezTo>
                <a:cubicBezTo>
                  <a:pt x="106" y="91"/>
                  <a:pt x="105" y="88"/>
                  <a:pt x="104" y="86"/>
                </a:cubicBezTo>
                <a:cubicBezTo>
                  <a:pt x="103" y="84"/>
                  <a:pt x="101" y="82"/>
                  <a:pt x="99" y="81"/>
                </a:cubicBezTo>
                <a:cubicBezTo>
                  <a:pt x="97" y="80"/>
                  <a:pt x="95" y="81"/>
                  <a:pt x="94" y="83"/>
                </a:cubicBezTo>
                <a:cubicBezTo>
                  <a:pt x="93" y="84"/>
                  <a:pt x="93" y="87"/>
                  <a:pt x="93" y="90"/>
                </a:cubicBezTo>
                <a:cubicBezTo>
                  <a:pt x="93" y="93"/>
                  <a:pt x="94" y="98"/>
                  <a:pt x="94" y="101"/>
                </a:cubicBezTo>
                <a:cubicBezTo>
                  <a:pt x="95" y="105"/>
                  <a:pt x="95" y="108"/>
                  <a:pt x="96" y="110"/>
                </a:cubicBezTo>
                <a:cubicBezTo>
                  <a:pt x="97" y="113"/>
                  <a:pt x="100" y="115"/>
                  <a:pt x="101" y="116"/>
                </a:cubicBezTo>
                <a:cubicBezTo>
                  <a:pt x="103" y="118"/>
                  <a:pt x="103" y="120"/>
                  <a:pt x="103" y="122"/>
                </a:cubicBezTo>
                <a:cubicBezTo>
                  <a:pt x="104" y="124"/>
                  <a:pt x="103" y="126"/>
                  <a:pt x="104" y="128"/>
                </a:cubicBezTo>
                <a:cubicBezTo>
                  <a:pt x="105" y="130"/>
                  <a:pt x="106" y="133"/>
                  <a:pt x="107" y="136"/>
                </a:cubicBezTo>
                <a:cubicBezTo>
                  <a:pt x="108" y="139"/>
                  <a:pt x="110" y="142"/>
                  <a:pt x="111" y="145"/>
                </a:cubicBezTo>
                <a:cubicBezTo>
                  <a:pt x="112" y="149"/>
                  <a:pt x="114" y="152"/>
                  <a:pt x="115" y="154"/>
                </a:cubicBezTo>
                <a:cubicBezTo>
                  <a:pt x="116" y="157"/>
                  <a:pt x="118" y="160"/>
                  <a:pt x="117" y="162"/>
                </a:cubicBezTo>
                <a:cubicBezTo>
                  <a:pt x="117" y="165"/>
                  <a:pt x="116" y="168"/>
                  <a:pt x="115" y="171"/>
                </a:cubicBezTo>
                <a:cubicBezTo>
                  <a:pt x="114" y="174"/>
                  <a:pt x="113" y="177"/>
                  <a:pt x="112" y="179"/>
                </a:cubicBezTo>
                <a:cubicBezTo>
                  <a:pt x="111" y="181"/>
                  <a:pt x="110" y="183"/>
                  <a:pt x="109" y="185"/>
                </a:cubicBezTo>
                <a:cubicBezTo>
                  <a:pt x="108" y="186"/>
                  <a:pt x="108" y="188"/>
                  <a:pt x="109" y="190"/>
                </a:cubicBezTo>
                <a:cubicBezTo>
                  <a:pt x="109" y="192"/>
                  <a:pt x="111" y="194"/>
                  <a:pt x="113" y="194"/>
                </a:cubicBezTo>
                <a:cubicBezTo>
                  <a:pt x="115" y="195"/>
                  <a:pt x="117" y="195"/>
                  <a:pt x="118" y="194"/>
                </a:cubicBezTo>
                <a:cubicBezTo>
                  <a:pt x="120" y="193"/>
                  <a:pt x="121" y="191"/>
                  <a:pt x="124" y="190"/>
                </a:cubicBezTo>
                <a:cubicBezTo>
                  <a:pt x="126" y="189"/>
                  <a:pt x="129" y="189"/>
                  <a:pt x="131" y="189"/>
                </a:cubicBezTo>
                <a:cubicBezTo>
                  <a:pt x="133" y="190"/>
                  <a:pt x="135" y="190"/>
                  <a:pt x="136" y="189"/>
                </a:cubicBezTo>
                <a:cubicBezTo>
                  <a:pt x="138" y="188"/>
                  <a:pt x="139" y="187"/>
                  <a:pt x="141" y="186"/>
                </a:cubicBezTo>
                <a:cubicBezTo>
                  <a:pt x="142" y="185"/>
                  <a:pt x="144" y="185"/>
                  <a:pt x="147" y="185"/>
                </a:cubicBezTo>
                <a:cubicBezTo>
                  <a:pt x="151" y="185"/>
                  <a:pt x="156" y="186"/>
                  <a:pt x="160" y="189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16" name="Freeform 64">
            <a:extLst>
              <a:ext uri="{FF2B5EF4-FFF2-40B4-BE49-F238E27FC236}">
                <a16:creationId xmlns:a16="http://schemas.microsoft.com/office/drawing/2014/main" id="{ACF0EB92-AAAE-3CDE-136D-DB801C43A8B1}"/>
              </a:ext>
            </a:extLst>
          </p:cNvPr>
          <p:cNvSpPr>
            <a:spLocks/>
          </p:cNvSpPr>
          <p:nvPr/>
        </p:nvSpPr>
        <p:spPr bwMode="auto">
          <a:xfrm>
            <a:off x="9234490" y="4835525"/>
            <a:ext cx="588963" cy="847725"/>
          </a:xfrm>
          <a:custGeom>
            <a:avLst/>
            <a:gdLst>
              <a:gd name="T0" fmla="*/ 94 w 122"/>
              <a:gd name="T1" fmla="*/ 176 h 176"/>
              <a:gd name="T2" fmla="*/ 101 w 122"/>
              <a:gd name="T3" fmla="*/ 162 h 176"/>
              <a:gd name="T4" fmla="*/ 108 w 122"/>
              <a:gd name="T5" fmla="*/ 154 h 176"/>
              <a:gd name="T6" fmla="*/ 122 w 122"/>
              <a:gd name="T7" fmla="*/ 152 h 176"/>
              <a:gd name="T8" fmla="*/ 119 w 122"/>
              <a:gd name="T9" fmla="*/ 133 h 176"/>
              <a:gd name="T10" fmla="*/ 116 w 122"/>
              <a:gd name="T11" fmla="*/ 126 h 176"/>
              <a:gd name="T12" fmla="*/ 112 w 122"/>
              <a:gd name="T13" fmla="*/ 120 h 176"/>
              <a:gd name="T14" fmla="*/ 109 w 122"/>
              <a:gd name="T15" fmla="*/ 116 h 176"/>
              <a:gd name="T16" fmla="*/ 103 w 122"/>
              <a:gd name="T17" fmla="*/ 114 h 176"/>
              <a:gd name="T18" fmla="*/ 99 w 122"/>
              <a:gd name="T19" fmla="*/ 112 h 176"/>
              <a:gd name="T20" fmla="*/ 97 w 122"/>
              <a:gd name="T21" fmla="*/ 108 h 176"/>
              <a:gd name="T22" fmla="*/ 96 w 122"/>
              <a:gd name="T23" fmla="*/ 103 h 176"/>
              <a:gd name="T24" fmla="*/ 94 w 122"/>
              <a:gd name="T25" fmla="*/ 98 h 176"/>
              <a:gd name="T26" fmla="*/ 93 w 122"/>
              <a:gd name="T27" fmla="*/ 93 h 176"/>
              <a:gd name="T28" fmla="*/ 93 w 122"/>
              <a:gd name="T29" fmla="*/ 87 h 176"/>
              <a:gd name="T30" fmla="*/ 95 w 122"/>
              <a:gd name="T31" fmla="*/ 78 h 176"/>
              <a:gd name="T32" fmla="*/ 84 w 122"/>
              <a:gd name="T33" fmla="*/ 76 h 176"/>
              <a:gd name="T34" fmla="*/ 80 w 122"/>
              <a:gd name="T35" fmla="*/ 72 h 176"/>
              <a:gd name="T36" fmla="*/ 74 w 122"/>
              <a:gd name="T37" fmla="*/ 68 h 176"/>
              <a:gd name="T38" fmla="*/ 67 w 122"/>
              <a:gd name="T39" fmla="*/ 67 h 176"/>
              <a:gd name="T40" fmla="*/ 64 w 122"/>
              <a:gd name="T41" fmla="*/ 63 h 176"/>
              <a:gd name="T42" fmla="*/ 63 w 122"/>
              <a:gd name="T43" fmla="*/ 56 h 176"/>
              <a:gd name="T44" fmla="*/ 63 w 122"/>
              <a:gd name="T45" fmla="*/ 47 h 176"/>
              <a:gd name="T46" fmla="*/ 64 w 122"/>
              <a:gd name="T47" fmla="*/ 39 h 176"/>
              <a:gd name="T48" fmla="*/ 62 w 122"/>
              <a:gd name="T49" fmla="*/ 35 h 176"/>
              <a:gd name="T50" fmla="*/ 57 w 122"/>
              <a:gd name="T51" fmla="*/ 32 h 176"/>
              <a:gd name="T52" fmla="*/ 51 w 122"/>
              <a:gd name="T53" fmla="*/ 30 h 176"/>
              <a:gd name="T54" fmla="*/ 47 w 122"/>
              <a:gd name="T55" fmla="*/ 27 h 176"/>
              <a:gd name="T56" fmla="*/ 45 w 122"/>
              <a:gd name="T57" fmla="*/ 23 h 176"/>
              <a:gd name="T58" fmla="*/ 46 w 122"/>
              <a:gd name="T59" fmla="*/ 18 h 176"/>
              <a:gd name="T60" fmla="*/ 49 w 122"/>
              <a:gd name="T61" fmla="*/ 15 h 176"/>
              <a:gd name="T62" fmla="*/ 52 w 122"/>
              <a:gd name="T63" fmla="*/ 10 h 176"/>
              <a:gd name="T64" fmla="*/ 39 w 122"/>
              <a:gd name="T65" fmla="*/ 1 h 176"/>
              <a:gd name="T66" fmla="*/ 29 w 122"/>
              <a:gd name="T67" fmla="*/ 1 h 176"/>
              <a:gd name="T68" fmla="*/ 20 w 122"/>
              <a:gd name="T69" fmla="*/ 6 h 176"/>
              <a:gd name="T70" fmla="*/ 9 w 122"/>
              <a:gd name="T71" fmla="*/ 21 h 176"/>
              <a:gd name="T72" fmla="*/ 13 w 122"/>
              <a:gd name="T73" fmla="*/ 38 h 176"/>
              <a:gd name="T74" fmla="*/ 11 w 122"/>
              <a:gd name="T75" fmla="*/ 54 h 176"/>
              <a:gd name="T76" fmla="*/ 9 w 122"/>
              <a:gd name="T77" fmla="*/ 58 h 176"/>
              <a:gd name="T78" fmla="*/ 3 w 122"/>
              <a:gd name="T79" fmla="*/ 59 h 176"/>
              <a:gd name="T80" fmla="*/ 0 w 122"/>
              <a:gd name="T81" fmla="*/ 62 h 176"/>
              <a:gd name="T82" fmla="*/ 2 w 122"/>
              <a:gd name="T83" fmla="*/ 66 h 176"/>
              <a:gd name="T84" fmla="*/ 6 w 122"/>
              <a:gd name="T85" fmla="*/ 69 h 176"/>
              <a:gd name="T86" fmla="*/ 8 w 122"/>
              <a:gd name="T87" fmla="*/ 75 h 176"/>
              <a:gd name="T88" fmla="*/ 7 w 122"/>
              <a:gd name="T89" fmla="*/ 81 h 176"/>
              <a:gd name="T90" fmla="*/ 9 w 122"/>
              <a:gd name="T91" fmla="*/ 85 h 176"/>
              <a:gd name="T92" fmla="*/ 14 w 122"/>
              <a:gd name="T93" fmla="*/ 87 h 176"/>
              <a:gd name="T94" fmla="*/ 18 w 122"/>
              <a:gd name="T95" fmla="*/ 94 h 176"/>
              <a:gd name="T96" fmla="*/ 22 w 122"/>
              <a:gd name="T97" fmla="*/ 100 h 176"/>
              <a:gd name="T98" fmla="*/ 28 w 122"/>
              <a:gd name="T99" fmla="*/ 105 h 176"/>
              <a:gd name="T100" fmla="*/ 31 w 122"/>
              <a:gd name="T101" fmla="*/ 112 h 176"/>
              <a:gd name="T102" fmla="*/ 34 w 122"/>
              <a:gd name="T103" fmla="*/ 117 h 176"/>
              <a:gd name="T104" fmla="*/ 36 w 122"/>
              <a:gd name="T105" fmla="*/ 123 h 176"/>
              <a:gd name="T106" fmla="*/ 45 w 122"/>
              <a:gd name="T107" fmla="*/ 128 h 176"/>
              <a:gd name="T108" fmla="*/ 58 w 122"/>
              <a:gd name="T109" fmla="*/ 135 h 176"/>
              <a:gd name="T110" fmla="*/ 67 w 122"/>
              <a:gd name="T111" fmla="*/ 144 h 176"/>
              <a:gd name="T112" fmla="*/ 72 w 122"/>
              <a:gd name="T113" fmla="*/ 151 h 176"/>
              <a:gd name="T114" fmla="*/ 77 w 122"/>
              <a:gd name="T115" fmla="*/ 158 h 176"/>
              <a:gd name="T116" fmla="*/ 81 w 122"/>
              <a:gd name="T117" fmla="*/ 164 h 176"/>
              <a:gd name="T118" fmla="*/ 84 w 122"/>
              <a:gd name="T119" fmla="*/ 170 h 176"/>
              <a:gd name="T120" fmla="*/ 87 w 122"/>
              <a:gd name="T121" fmla="*/ 174 h 176"/>
              <a:gd name="T122" fmla="*/ 94 w 122"/>
              <a:gd name="T123" fmla="*/ 17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2" h="176">
                <a:moveTo>
                  <a:pt x="94" y="176"/>
                </a:moveTo>
                <a:cubicBezTo>
                  <a:pt x="96" y="170"/>
                  <a:pt x="99" y="165"/>
                  <a:pt x="101" y="162"/>
                </a:cubicBezTo>
                <a:cubicBezTo>
                  <a:pt x="104" y="158"/>
                  <a:pt x="106" y="156"/>
                  <a:pt x="108" y="154"/>
                </a:cubicBezTo>
                <a:cubicBezTo>
                  <a:pt x="111" y="152"/>
                  <a:pt x="114" y="151"/>
                  <a:pt x="122" y="152"/>
                </a:cubicBezTo>
                <a:cubicBezTo>
                  <a:pt x="122" y="141"/>
                  <a:pt x="120" y="136"/>
                  <a:pt x="119" y="133"/>
                </a:cubicBezTo>
                <a:cubicBezTo>
                  <a:pt x="118" y="130"/>
                  <a:pt x="117" y="128"/>
                  <a:pt x="116" y="126"/>
                </a:cubicBezTo>
                <a:cubicBezTo>
                  <a:pt x="115" y="124"/>
                  <a:pt x="113" y="122"/>
                  <a:pt x="112" y="120"/>
                </a:cubicBezTo>
                <a:cubicBezTo>
                  <a:pt x="111" y="118"/>
                  <a:pt x="110" y="117"/>
                  <a:pt x="109" y="116"/>
                </a:cubicBezTo>
                <a:cubicBezTo>
                  <a:pt x="107" y="115"/>
                  <a:pt x="105" y="115"/>
                  <a:pt x="103" y="114"/>
                </a:cubicBezTo>
                <a:cubicBezTo>
                  <a:pt x="101" y="114"/>
                  <a:pt x="99" y="114"/>
                  <a:pt x="99" y="112"/>
                </a:cubicBezTo>
                <a:cubicBezTo>
                  <a:pt x="98" y="111"/>
                  <a:pt x="98" y="109"/>
                  <a:pt x="97" y="108"/>
                </a:cubicBezTo>
                <a:cubicBezTo>
                  <a:pt x="97" y="106"/>
                  <a:pt x="97" y="104"/>
                  <a:pt x="96" y="103"/>
                </a:cubicBezTo>
                <a:cubicBezTo>
                  <a:pt x="96" y="101"/>
                  <a:pt x="95" y="100"/>
                  <a:pt x="94" y="98"/>
                </a:cubicBezTo>
                <a:cubicBezTo>
                  <a:pt x="93" y="97"/>
                  <a:pt x="93" y="95"/>
                  <a:pt x="93" y="93"/>
                </a:cubicBezTo>
                <a:cubicBezTo>
                  <a:pt x="92" y="91"/>
                  <a:pt x="93" y="90"/>
                  <a:pt x="93" y="87"/>
                </a:cubicBezTo>
                <a:cubicBezTo>
                  <a:pt x="94" y="85"/>
                  <a:pt x="95" y="83"/>
                  <a:pt x="95" y="78"/>
                </a:cubicBezTo>
                <a:cubicBezTo>
                  <a:pt x="89" y="79"/>
                  <a:pt x="86" y="78"/>
                  <a:pt x="84" y="76"/>
                </a:cubicBezTo>
                <a:cubicBezTo>
                  <a:pt x="82" y="75"/>
                  <a:pt x="81" y="73"/>
                  <a:pt x="80" y="72"/>
                </a:cubicBezTo>
                <a:cubicBezTo>
                  <a:pt x="78" y="70"/>
                  <a:pt x="77" y="69"/>
                  <a:pt x="74" y="68"/>
                </a:cubicBezTo>
                <a:cubicBezTo>
                  <a:pt x="72" y="67"/>
                  <a:pt x="69" y="67"/>
                  <a:pt x="67" y="67"/>
                </a:cubicBezTo>
                <a:cubicBezTo>
                  <a:pt x="66" y="66"/>
                  <a:pt x="65" y="64"/>
                  <a:pt x="64" y="63"/>
                </a:cubicBezTo>
                <a:cubicBezTo>
                  <a:pt x="63" y="61"/>
                  <a:pt x="63" y="59"/>
                  <a:pt x="63" y="56"/>
                </a:cubicBezTo>
                <a:cubicBezTo>
                  <a:pt x="63" y="54"/>
                  <a:pt x="63" y="50"/>
                  <a:pt x="63" y="47"/>
                </a:cubicBezTo>
                <a:cubicBezTo>
                  <a:pt x="63" y="43"/>
                  <a:pt x="64" y="41"/>
                  <a:pt x="64" y="39"/>
                </a:cubicBezTo>
                <a:cubicBezTo>
                  <a:pt x="64" y="37"/>
                  <a:pt x="63" y="36"/>
                  <a:pt x="62" y="35"/>
                </a:cubicBezTo>
                <a:cubicBezTo>
                  <a:pt x="61" y="33"/>
                  <a:pt x="59" y="33"/>
                  <a:pt x="57" y="32"/>
                </a:cubicBezTo>
                <a:cubicBezTo>
                  <a:pt x="56" y="32"/>
                  <a:pt x="53" y="31"/>
                  <a:pt x="51" y="30"/>
                </a:cubicBezTo>
                <a:cubicBezTo>
                  <a:pt x="50" y="29"/>
                  <a:pt x="48" y="28"/>
                  <a:pt x="47" y="27"/>
                </a:cubicBezTo>
                <a:cubicBezTo>
                  <a:pt x="46" y="26"/>
                  <a:pt x="45" y="25"/>
                  <a:pt x="45" y="23"/>
                </a:cubicBezTo>
                <a:cubicBezTo>
                  <a:pt x="45" y="21"/>
                  <a:pt x="45" y="20"/>
                  <a:pt x="46" y="18"/>
                </a:cubicBezTo>
                <a:cubicBezTo>
                  <a:pt x="47" y="17"/>
                  <a:pt x="48" y="17"/>
                  <a:pt x="49" y="15"/>
                </a:cubicBezTo>
                <a:cubicBezTo>
                  <a:pt x="51" y="14"/>
                  <a:pt x="52" y="12"/>
                  <a:pt x="52" y="10"/>
                </a:cubicBezTo>
                <a:cubicBezTo>
                  <a:pt x="48" y="4"/>
                  <a:pt x="43" y="2"/>
                  <a:pt x="39" y="1"/>
                </a:cubicBezTo>
                <a:cubicBezTo>
                  <a:pt x="35" y="0"/>
                  <a:pt x="32" y="0"/>
                  <a:pt x="29" y="1"/>
                </a:cubicBezTo>
                <a:cubicBezTo>
                  <a:pt x="26" y="2"/>
                  <a:pt x="23" y="3"/>
                  <a:pt x="20" y="6"/>
                </a:cubicBezTo>
                <a:cubicBezTo>
                  <a:pt x="17" y="9"/>
                  <a:pt x="13" y="14"/>
                  <a:pt x="9" y="21"/>
                </a:cubicBezTo>
                <a:cubicBezTo>
                  <a:pt x="12" y="25"/>
                  <a:pt x="13" y="32"/>
                  <a:pt x="13" y="38"/>
                </a:cubicBezTo>
                <a:cubicBezTo>
                  <a:pt x="13" y="45"/>
                  <a:pt x="12" y="50"/>
                  <a:pt x="11" y="54"/>
                </a:cubicBezTo>
                <a:cubicBezTo>
                  <a:pt x="11" y="57"/>
                  <a:pt x="10" y="58"/>
                  <a:pt x="9" y="58"/>
                </a:cubicBezTo>
                <a:cubicBezTo>
                  <a:pt x="7" y="59"/>
                  <a:pt x="5" y="59"/>
                  <a:pt x="3" y="59"/>
                </a:cubicBezTo>
                <a:cubicBezTo>
                  <a:pt x="2" y="60"/>
                  <a:pt x="1" y="61"/>
                  <a:pt x="0" y="62"/>
                </a:cubicBezTo>
                <a:cubicBezTo>
                  <a:pt x="0" y="64"/>
                  <a:pt x="0" y="65"/>
                  <a:pt x="2" y="66"/>
                </a:cubicBezTo>
                <a:cubicBezTo>
                  <a:pt x="3" y="67"/>
                  <a:pt x="5" y="68"/>
                  <a:pt x="6" y="69"/>
                </a:cubicBezTo>
                <a:cubicBezTo>
                  <a:pt x="7" y="70"/>
                  <a:pt x="8" y="73"/>
                  <a:pt x="8" y="75"/>
                </a:cubicBezTo>
                <a:cubicBezTo>
                  <a:pt x="8" y="77"/>
                  <a:pt x="7" y="79"/>
                  <a:pt x="7" y="81"/>
                </a:cubicBezTo>
                <a:cubicBezTo>
                  <a:pt x="7" y="83"/>
                  <a:pt x="7" y="84"/>
                  <a:pt x="9" y="85"/>
                </a:cubicBezTo>
                <a:cubicBezTo>
                  <a:pt x="10" y="86"/>
                  <a:pt x="12" y="86"/>
                  <a:pt x="14" y="87"/>
                </a:cubicBezTo>
                <a:cubicBezTo>
                  <a:pt x="16" y="89"/>
                  <a:pt x="17" y="91"/>
                  <a:pt x="18" y="94"/>
                </a:cubicBezTo>
                <a:cubicBezTo>
                  <a:pt x="20" y="96"/>
                  <a:pt x="21" y="98"/>
                  <a:pt x="22" y="100"/>
                </a:cubicBezTo>
                <a:cubicBezTo>
                  <a:pt x="24" y="102"/>
                  <a:pt x="26" y="103"/>
                  <a:pt x="28" y="105"/>
                </a:cubicBezTo>
                <a:cubicBezTo>
                  <a:pt x="29" y="107"/>
                  <a:pt x="30" y="109"/>
                  <a:pt x="31" y="112"/>
                </a:cubicBezTo>
                <a:cubicBezTo>
                  <a:pt x="32" y="114"/>
                  <a:pt x="33" y="115"/>
                  <a:pt x="34" y="117"/>
                </a:cubicBezTo>
                <a:cubicBezTo>
                  <a:pt x="34" y="119"/>
                  <a:pt x="34" y="121"/>
                  <a:pt x="36" y="123"/>
                </a:cubicBezTo>
                <a:cubicBezTo>
                  <a:pt x="38" y="124"/>
                  <a:pt x="41" y="126"/>
                  <a:pt x="45" y="128"/>
                </a:cubicBezTo>
                <a:cubicBezTo>
                  <a:pt x="49" y="130"/>
                  <a:pt x="54" y="133"/>
                  <a:pt x="58" y="135"/>
                </a:cubicBezTo>
                <a:cubicBezTo>
                  <a:pt x="62" y="138"/>
                  <a:pt x="65" y="141"/>
                  <a:pt x="67" y="144"/>
                </a:cubicBezTo>
                <a:cubicBezTo>
                  <a:pt x="69" y="146"/>
                  <a:pt x="71" y="149"/>
                  <a:pt x="72" y="151"/>
                </a:cubicBezTo>
                <a:cubicBezTo>
                  <a:pt x="74" y="154"/>
                  <a:pt x="76" y="156"/>
                  <a:pt x="77" y="158"/>
                </a:cubicBezTo>
                <a:cubicBezTo>
                  <a:pt x="79" y="160"/>
                  <a:pt x="80" y="162"/>
                  <a:pt x="81" y="164"/>
                </a:cubicBezTo>
                <a:cubicBezTo>
                  <a:pt x="83" y="166"/>
                  <a:pt x="84" y="168"/>
                  <a:pt x="84" y="170"/>
                </a:cubicBezTo>
                <a:cubicBezTo>
                  <a:pt x="85" y="171"/>
                  <a:pt x="85" y="173"/>
                  <a:pt x="87" y="174"/>
                </a:cubicBezTo>
                <a:cubicBezTo>
                  <a:pt x="89" y="175"/>
                  <a:pt x="92" y="175"/>
                  <a:pt x="94" y="176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17" name="Freeform 65">
            <a:extLst>
              <a:ext uri="{FF2B5EF4-FFF2-40B4-BE49-F238E27FC236}">
                <a16:creationId xmlns:a16="http://schemas.microsoft.com/office/drawing/2014/main" id="{76250209-1889-945C-D7BA-6311C9C7865B}"/>
              </a:ext>
            </a:extLst>
          </p:cNvPr>
          <p:cNvSpPr>
            <a:spLocks/>
          </p:cNvSpPr>
          <p:nvPr/>
        </p:nvSpPr>
        <p:spPr bwMode="auto">
          <a:xfrm>
            <a:off x="9451977" y="4464050"/>
            <a:ext cx="515938" cy="750888"/>
          </a:xfrm>
          <a:custGeom>
            <a:avLst/>
            <a:gdLst>
              <a:gd name="T0" fmla="*/ 4 w 107"/>
              <a:gd name="T1" fmla="*/ 92 h 156"/>
              <a:gd name="T2" fmla="*/ 0 w 107"/>
              <a:gd name="T3" fmla="*/ 100 h 156"/>
              <a:gd name="T4" fmla="*/ 6 w 107"/>
              <a:gd name="T5" fmla="*/ 107 h 156"/>
              <a:gd name="T6" fmla="*/ 17 w 107"/>
              <a:gd name="T7" fmla="*/ 112 h 156"/>
              <a:gd name="T8" fmla="*/ 18 w 107"/>
              <a:gd name="T9" fmla="*/ 124 h 156"/>
              <a:gd name="T10" fmla="*/ 19 w 107"/>
              <a:gd name="T11" fmla="*/ 140 h 156"/>
              <a:gd name="T12" fmla="*/ 29 w 107"/>
              <a:gd name="T13" fmla="*/ 145 h 156"/>
              <a:gd name="T14" fmla="*/ 39 w 107"/>
              <a:gd name="T15" fmla="*/ 153 h 156"/>
              <a:gd name="T16" fmla="*/ 61 w 107"/>
              <a:gd name="T17" fmla="*/ 153 h 156"/>
              <a:gd name="T18" fmla="*/ 70 w 107"/>
              <a:gd name="T19" fmla="*/ 144 h 156"/>
              <a:gd name="T20" fmla="*/ 72 w 107"/>
              <a:gd name="T21" fmla="*/ 130 h 156"/>
              <a:gd name="T22" fmla="*/ 70 w 107"/>
              <a:gd name="T23" fmla="*/ 120 h 156"/>
              <a:gd name="T24" fmla="*/ 72 w 107"/>
              <a:gd name="T25" fmla="*/ 115 h 156"/>
              <a:gd name="T26" fmla="*/ 66 w 107"/>
              <a:gd name="T27" fmla="*/ 106 h 156"/>
              <a:gd name="T28" fmla="*/ 68 w 107"/>
              <a:gd name="T29" fmla="*/ 99 h 156"/>
              <a:gd name="T30" fmla="*/ 81 w 107"/>
              <a:gd name="T31" fmla="*/ 97 h 156"/>
              <a:gd name="T32" fmla="*/ 94 w 107"/>
              <a:gd name="T33" fmla="*/ 89 h 156"/>
              <a:gd name="T34" fmla="*/ 106 w 107"/>
              <a:gd name="T35" fmla="*/ 79 h 156"/>
              <a:gd name="T36" fmla="*/ 105 w 107"/>
              <a:gd name="T37" fmla="*/ 69 h 156"/>
              <a:gd name="T38" fmla="*/ 105 w 107"/>
              <a:gd name="T39" fmla="*/ 53 h 156"/>
              <a:gd name="T40" fmla="*/ 99 w 107"/>
              <a:gd name="T41" fmla="*/ 39 h 156"/>
              <a:gd name="T42" fmla="*/ 90 w 107"/>
              <a:gd name="T43" fmla="*/ 32 h 156"/>
              <a:gd name="T44" fmla="*/ 93 w 107"/>
              <a:gd name="T45" fmla="*/ 26 h 156"/>
              <a:gd name="T46" fmla="*/ 102 w 107"/>
              <a:gd name="T47" fmla="*/ 12 h 156"/>
              <a:gd name="T48" fmla="*/ 86 w 107"/>
              <a:gd name="T49" fmla="*/ 3 h 156"/>
              <a:gd name="T50" fmla="*/ 68 w 107"/>
              <a:gd name="T51" fmla="*/ 5 h 156"/>
              <a:gd name="T52" fmla="*/ 53 w 107"/>
              <a:gd name="T53" fmla="*/ 0 h 156"/>
              <a:gd name="T54" fmla="*/ 50 w 107"/>
              <a:gd name="T55" fmla="*/ 10 h 156"/>
              <a:gd name="T56" fmla="*/ 49 w 107"/>
              <a:gd name="T57" fmla="*/ 26 h 156"/>
              <a:gd name="T58" fmla="*/ 39 w 107"/>
              <a:gd name="T59" fmla="*/ 33 h 156"/>
              <a:gd name="T60" fmla="*/ 33 w 107"/>
              <a:gd name="T61" fmla="*/ 41 h 156"/>
              <a:gd name="T62" fmla="*/ 24 w 107"/>
              <a:gd name="T63" fmla="*/ 45 h 156"/>
              <a:gd name="T64" fmla="*/ 13 w 107"/>
              <a:gd name="T65" fmla="*/ 63 h 156"/>
              <a:gd name="T66" fmla="*/ 8 w 107"/>
              <a:gd name="T67" fmla="*/ 77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7" h="156">
                <a:moveTo>
                  <a:pt x="7" y="87"/>
                </a:moveTo>
                <a:cubicBezTo>
                  <a:pt x="7" y="89"/>
                  <a:pt x="6" y="91"/>
                  <a:pt x="4" y="92"/>
                </a:cubicBezTo>
                <a:cubicBezTo>
                  <a:pt x="3" y="94"/>
                  <a:pt x="2" y="94"/>
                  <a:pt x="1" y="95"/>
                </a:cubicBezTo>
                <a:cubicBezTo>
                  <a:pt x="0" y="97"/>
                  <a:pt x="0" y="98"/>
                  <a:pt x="0" y="100"/>
                </a:cubicBezTo>
                <a:cubicBezTo>
                  <a:pt x="0" y="102"/>
                  <a:pt x="1" y="103"/>
                  <a:pt x="2" y="104"/>
                </a:cubicBezTo>
                <a:cubicBezTo>
                  <a:pt x="3" y="105"/>
                  <a:pt x="5" y="106"/>
                  <a:pt x="6" y="107"/>
                </a:cubicBezTo>
                <a:cubicBezTo>
                  <a:pt x="8" y="108"/>
                  <a:pt x="11" y="109"/>
                  <a:pt x="12" y="109"/>
                </a:cubicBezTo>
                <a:cubicBezTo>
                  <a:pt x="14" y="110"/>
                  <a:pt x="16" y="110"/>
                  <a:pt x="17" y="112"/>
                </a:cubicBezTo>
                <a:cubicBezTo>
                  <a:pt x="18" y="113"/>
                  <a:pt x="19" y="114"/>
                  <a:pt x="19" y="116"/>
                </a:cubicBezTo>
                <a:cubicBezTo>
                  <a:pt x="19" y="118"/>
                  <a:pt x="18" y="120"/>
                  <a:pt x="18" y="124"/>
                </a:cubicBezTo>
                <a:cubicBezTo>
                  <a:pt x="18" y="127"/>
                  <a:pt x="18" y="131"/>
                  <a:pt x="18" y="133"/>
                </a:cubicBezTo>
                <a:cubicBezTo>
                  <a:pt x="18" y="136"/>
                  <a:pt x="18" y="138"/>
                  <a:pt x="19" y="140"/>
                </a:cubicBezTo>
                <a:cubicBezTo>
                  <a:pt x="20" y="141"/>
                  <a:pt x="21" y="143"/>
                  <a:pt x="22" y="144"/>
                </a:cubicBezTo>
                <a:cubicBezTo>
                  <a:pt x="24" y="144"/>
                  <a:pt x="27" y="144"/>
                  <a:pt x="29" y="145"/>
                </a:cubicBezTo>
                <a:cubicBezTo>
                  <a:pt x="32" y="146"/>
                  <a:pt x="33" y="147"/>
                  <a:pt x="35" y="149"/>
                </a:cubicBezTo>
                <a:cubicBezTo>
                  <a:pt x="36" y="150"/>
                  <a:pt x="37" y="152"/>
                  <a:pt x="39" y="153"/>
                </a:cubicBezTo>
                <a:cubicBezTo>
                  <a:pt x="41" y="155"/>
                  <a:pt x="44" y="156"/>
                  <a:pt x="50" y="155"/>
                </a:cubicBezTo>
                <a:cubicBezTo>
                  <a:pt x="54" y="154"/>
                  <a:pt x="58" y="153"/>
                  <a:pt x="61" y="153"/>
                </a:cubicBezTo>
                <a:cubicBezTo>
                  <a:pt x="64" y="152"/>
                  <a:pt x="66" y="151"/>
                  <a:pt x="68" y="150"/>
                </a:cubicBezTo>
                <a:cubicBezTo>
                  <a:pt x="69" y="148"/>
                  <a:pt x="69" y="146"/>
                  <a:pt x="70" y="144"/>
                </a:cubicBezTo>
                <a:cubicBezTo>
                  <a:pt x="70" y="141"/>
                  <a:pt x="71" y="139"/>
                  <a:pt x="71" y="136"/>
                </a:cubicBezTo>
                <a:cubicBezTo>
                  <a:pt x="72" y="134"/>
                  <a:pt x="72" y="131"/>
                  <a:pt x="72" y="130"/>
                </a:cubicBezTo>
                <a:cubicBezTo>
                  <a:pt x="73" y="128"/>
                  <a:pt x="72" y="126"/>
                  <a:pt x="71" y="125"/>
                </a:cubicBezTo>
                <a:cubicBezTo>
                  <a:pt x="71" y="123"/>
                  <a:pt x="70" y="121"/>
                  <a:pt x="70" y="120"/>
                </a:cubicBezTo>
                <a:cubicBezTo>
                  <a:pt x="70" y="119"/>
                  <a:pt x="71" y="118"/>
                  <a:pt x="71" y="118"/>
                </a:cubicBezTo>
                <a:cubicBezTo>
                  <a:pt x="71" y="117"/>
                  <a:pt x="72" y="116"/>
                  <a:pt x="72" y="115"/>
                </a:cubicBezTo>
                <a:cubicBezTo>
                  <a:pt x="72" y="113"/>
                  <a:pt x="71" y="112"/>
                  <a:pt x="70" y="111"/>
                </a:cubicBezTo>
                <a:cubicBezTo>
                  <a:pt x="69" y="109"/>
                  <a:pt x="67" y="108"/>
                  <a:pt x="66" y="106"/>
                </a:cubicBezTo>
                <a:cubicBezTo>
                  <a:pt x="65" y="105"/>
                  <a:pt x="65" y="103"/>
                  <a:pt x="65" y="102"/>
                </a:cubicBezTo>
                <a:cubicBezTo>
                  <a:pt x="65" y="101"/>
                  <a:pt x="66" y="100"/>
                  <a:pt x="68" y="99"/>
                </a:cubicBezTo>
                <a:cubicBezTo>
                  <a:pt x="69" y="99"/>
                  <a:pt x="71" y="99"/>
                  <a:pt x="74" y="98"/>
                </a:cubicBezTo>
                <a:cubicBezTo>
                  <a:pt x="76" y="98"/>
                  <a:pt x="79" y="98"/>
                  <a:pt x="81" y="97"/>
                </a:cubicBezTo>
                <a:cubicBezTo>
                  <a:pt x="84" y="96"/>
                  <a:pt x="86" y="94"/>
                  <a:pt x="88" y="93"/>
                </a:cubicBezTo>
                <a:cubicBezTo>
                  <a:pt x="89" y="92"/>
                  <a:pt x="91" y="91"/>
                  <a:pt x="94" y="89"/>
                </a:cubicBezTo>
                <a:cubicBezTo>
                  <a:pt x="96" y="88"/>
                  <a:pt x="99" y="85"/>
                  <a:pt x="101" y="84"/>
                </a:cubicBezTo>
                <a:cubicBezTo>
                  <a:pt x="104" y="82"/>
                  <a:pt x="105" y="80"/>
                  <a:pt x="106" y="79"/>
                </a:cubicBezTo>
                <a:cubicBezTo>
                  <a:pt x="107" y="78"/>
                  <a:pt x="107" y="76"/>
                  <a:pt x="107" y="75"/>
                </a:cubicBezTo>
                <a:cubicBezTo>
                  <a:pt x="107" y="73"/>
                  <a:pt x="106" y="71"/>
                  <a:pt x="105" y="69"/>
                </a:cubicBezTo>
                <a:cubicBezTo>
                  <a:pt x="105" y="67"/>
                  <a:pt x="105" y="64"/>
                  <a:pt x="105" y="62"/>
                </a:cubicBezTo>
                <a:cubicBezTo>
                  <a:pt x="105" y="59"/>
                  <a:pt x="105" y="56"/>
                  <a:pt x="105" y="53"/>
                </a:cubicBezTo>
                <a:cubicBezTo>
                  <a:pt x="105" y="50"/>
                  <a:pt x="105" y="47"/>
                  <a:pt x="104" y="44"/>
                </a:cubicBezTo>
                <a:cubicBezTo>
                  <a:pt x="102" y="42"/>
                  <a:pt x="101" y="40"/>
                  <a:pt x="99" y="39"/>
                </a:cubicBezTo>
                <a:cubicBezTo>
                  <a:pt x="97" y="38"/>
                  <a:pt x="95" y="37"/>
                  <a:pt x="93" y="36"/>
                </a:cubicBezTo>
                <a:cubicBezTo>
                  <a:pt x="92" y="34"/>
                  <a:pt x="91" y="33"/>
                  <a:pt x="90" y="32"/>
                </a:cubicBezTo>
                <a:cubicBezTo>
                  <a:pt x="90" y="31"/>
                  <a:pt x="90" y="30"/>
                  <a:pt x="90" y="29"/>
                </a:cubicBezTo>
                <a:cubicBezTo>
                  <a:pt x="91" y="28"/>
                  <a:pt x="92" y="27"/>
                  <a:pt x="93" y="26"/>
                </a:cubicBezTo>
                <a:cubicBezTo>
                  <a:pt x="94" y="25"/>
                  <a:pt x="94" y="23"/>
                  <a:pt x="95" y="21"/>
                </a:cubicBezTo>
                <a:cubicBezTo>
                  <a:pt x="96" y="19"/>
                  <a:pt x="97" y="16"/>
                  <a:pt x="102" y="12"/>
                </a:cubicBezTo>
                <a:cubicBezTo>
                  <a:pt x="98" y="7"/>
                  <a:pt x="95" y="5"/>
                  <a:pt x="93" y="3"/>
                </a:cubicBezTo>
                <a:cubicBezTo>
                  <a:pt x="90" y="2"/>
                  <a:pt x="88" y="2"/>
                  <a:pt x="86" y="3"/>
                </a:cubicBezTo>
                <a:cubicBezTo>
                  <a:pt x="83" y="3"/>
                  <a:pt x="81" y="4"/>
                  <a:pt x="78" y="5"/>
                </a:cubicBezTo>
                <a:cubicBezTo>
                  <a:pt x="75" y="6"/>
                  <a:pt x="71" y="6"/>
                  <a:pt x="68" y="5"/>
                </a:cubicBezTo>
                <a:cubicBezTo>
                  <a:pt x="64" y="5"/>
                  <a:pt x="62" y="3"/>
                  <a:pt x="59" y="2"/>
                </a:cubicBezTo>
                <a:cubicBezTo>
                  <a:pt x="57" y="1"/>
                  <a:pt x="55" y="0"/>
                  <a:pt x="53" y="0"/>
                </a:cubicBezTo>
                <a:cubicBezTo>
                  <a:pt x="52" y="0"/>
                  <a:pt x="51" y="1"/>
                  <a:pt x="50" y="3"/>
                </a:cubicBezTo>
                <a:cubicBezTo>
                  <a:pt x="50" y="4"/>
                  <a:pt x="50" y="7"/>
                  <a:pt x="50" y="10"/>
                </a:cubicBezTo>
                <a:cubicBezTo>
                  <a:pt x="50" y="13"/>
                  <a:pt x="51" y="18"/>
                  <a:pt x="50" y="21"/>
                </a:cubicBezTo>
                <a:cubicBezTo>
                  <a:pt x="50" y="23"/>
                  <a:pt x="50" y="25"/>
                  <a:pt x="49" y="26"/>
                </a:cubicBezTo>
                <a:cubicBezTo>
                  <a:pt x="48" y="27"/>
                  <a:pt x="46" y="28"/>
                  <a:pt x="45" y="29"/>
                </a:cubicBezTo>
                <a:cubicBezTo>
                  <a:pt x="43" y="29"/>
                  <a:pt x="41" y="31"/>
                  <a:pt x="39" y="33"/>
                </a:cubicBezTo>
                <a:cubicBezTo>
                  <a:pt x="38" y="35"/>
                  <a:pt x="37" y="37"/>
                  <a:pt x="36" y="39"/>
                </a:cubicBezTo>
                <a:cubicBezTo>
                  <a:pt x="35" y="40"/>
                  <a:pt x="34" y="40"/>
                  <a:pt x="33" y="41"/>
                </a:cubicBezTo>
                <a:cubicBezTo>
                  <a:pt x="32" y="41"/>
                  <a:pt x="30" y="41"/>
                  <a:pt x="29" y="42"/>
                </a:cubicBezTo>
                <a:cubicBezTo>
                  <a:pt x="27" y="43"/>
                  <a:pt x="25" y="44"/>
                  <a:pt x="24" y="45"/>
                </a:cubicBezTo>
                <a:cubicBezTo>
                  <a:pt x="22" y="47"/>
                  <a:pt x="22" y="49"/>
                  <a:pt x="19" y="53"/>
                </a:cubicBezTo>
                <a:cubicBezTo>
                  <a:pt x="16" y="59"/>
                  <a:pt x="14" y="61"/>
                  <a:pt x="13" y="63"/>
                </a:cubicBezTo>
                <a:cubicBezTo>
                  <a:pt x="12" y="65"/>
                  <a:pt x="10" y="66"/>
                  <a:pt x="10" y="68"/>
                </a:cubicBezTo>
                <a:cubicBezTo>
                  <a:pt x="9" y="70"/>
                  <a:pt x="8" y="74"/>
                  <a:pt x="8" y="77"/>
                </a:cubicBezTo>
                <a:cubicBezTo>
                  <a:pt x="8" y="80"/>
                  <a:pt x="8" y="83"/>
                  <a:pt x="7" y="87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18" name="Freeform 66">
            <a:extLst>
              <a:ext uri="{FF2B5EF4-FFF2-40B4-BE49-F238E27FC236}">
                <a16:creationId xmlns:a16="http://schemas.microsoft.com/office/drawing/2014/main" id="{F57F501C-A02F-B519-3135-BF14B97A0ACF}"/>
              </a:ext>
            </a:extLst>
          </p:cNvPr>
          <p:cNvSpPr>
            <a:spLocks/>
          </p:cNvSpPr>
          <p:nvPr/>
        </p:nvSpPr>
        <p:spPr bwMode="auto">
          <a:xfrm>
            <a:off x="9186865" y="4011613"/>
            <a:ext cx="1074738" cy="708025"/>
          </a:xfrm>
          <a:custGeom>
            <a:avLst/>
            <a:gdLst>
              <a:gd name="T0" fmla="*/ 79 w 223"/>
              <a:gd name="T1" fmla="*/ 139 h 147"/>
              <a:gd name="T2" fmla="*/ 88 w 223"/>
              <a:gd name="T3" fmla="*/ 135 h 147"/>
              <a:gd name="T4" fmla="*/ 94 w 223"/>
              <a:gd name="T5" fmla="*/ 127 h 147"/>
              <a:gd name="T6" fmla="*/ 104 w 223"/>
              <a:gd name="T7" fmla="*/ 120 h 147"/>
              <a:gd name="T8" fmla="*/ 105 w 223"/>
              <a:gd name="T9" fmla="*/ 104 h 147"/>
              <a:gd name="T10" fmla="*/ 108 w 223"/>
              <a:gd name="T11" fmla="*/ 94 h 147"/>
              <a:gd name="T12" fmla="*/ 123 w 223"/>
              <a:gd name="T13" fmla="*/ 99 h 147"/>
              <a:gd name="T14" fmla="*/ 141 w 223"/>
              <a:gd name="T15" fmla="*/ 97 h 147"/>
              <a:gd name="T16" fmla="*/ 157 w 223"/>
              <a:gd name="T17" fmla="*/ 106 h 147"/>
              <a:gd name="T18" fmla="*/ 166 w 223"/>
              <a:gd name="T19" fmla="*/ 117 h 147"/>
              <a:gd name="T20" fmla="*/ 188 w 223"/>
              <a:gd name="T21" fmla="*/ 120 h 147"/>
              <a:gd name="T22" fmla="*/ 206 w 223"/>
              <a:gd name="T23" fmla="*/ 111 h 147"/>
              <a:gd name="T24" fmla="*/ 214 w 223"/>
              <a:gd name="T25" fmla="*/ 94 h 147"/>
              <a:gd name="T26" fmla="*/ 214 w 223"/>
              <a:gd name="T27" fmla="*/ 79 h 147"/>
              <a:gd name="T28" fmla="*/ 204 w 223"/>
              <a:gd name="T29" fmla="*/ 72 h 147"/>
              <a:gd name="T30" fmla="*/ 223 w 223"/>
              <a:gd name="T31" fmla="*/ 52 h 147"/>
              <a:gd name="T32" fmla="*/ 218 w 223"/>
              <a:gd name="T33" fmla="*/ 28 h 147"/>
              <a:gd name="T34" fmla="*/ 211 w 223"/>
              <a:gd name="T35" fmla="*/ 14 h 147"/>
              <a:gd name="T36" fmla="*/ 203 w 223"/>
              <a:gd name="T37" fmla="*/ 7 h 147"/>
              <a:gd name="T38" fmla="*/ 195 w 223"/>
              <a:gd name="T39" fmla="*/ 13 h 147"/>
              <a:gd name="T40" fmla="*/ 185 w 223"/>
              <a:gd name="T41" fmla="*/ 21 h 147"/>
              <a:gd name="T42" fmla="*/ 169 w 223"/>
              <a:gd name="T43" fmla="*/ 21 h 147"/>
              <a:gd name="T44" fmla="*/ 157 w 223"/>
              <a:gd name="T45" fmla="*/ 27 h 147"/>
              <a:gd name="T46" fmla="*/ 150 w 223"/>
              <a:gd name="T47" fmla="*/ 25 h 147"/>
              <a:gd name="T48" fmla="*/ 148 w 223"/>
              <a:gd name="T49" fmla="*/ 9 h 147"/>
              <a:gd name="T50" fmla="*/ 126 w 223"/>
              <a:gd name="T51" fmla="*/ 3 h 147"/>
              <a:gd name="T52" fmla="*/ 106 w 223"/>
              <a:gd name="T53" fmla="*/ 2 h 147"/>
              <a:gd name="T54" fmla="*/ 76 w 223"/>
              <a:gd name="T55" fmla="*/ 10 h 147"/>
              <a:gd name="T56" fmla="*/ 39 w 223"/>
              <a:gd name="T57" fmla="*/ 12 h 147"/>
              <a:gd name="T58" fmla="*/ 22 w 223"/>
              <a:gd name="T59" fmla="*/ 19 h 147"/>
              <a:gd name="T60" fmla="*/ 0 w 223"/>
              <a:gd name="T61" fmla="*/ 26 h 147"/>
              <a:gd name="T62" fmla="*/ 5 w 223"/>
              <a:gd name="T63" fmla="*/ 42 h 147"/>
              <a:gd name="T64" fmla="*/ 16 w 223"/>
              <a:gd name="T65" fmla="*/ 63 h 147"/>
              <a:gd name="T66" fmla="*/ 24 w 223"/>
              <a:gd name="T67" fmla="*/ 75 h 147"/>
              <a:gd name="T68" fmla="*/ 42 w 223"/>
              <a:gd name="T69" fmla="*/ 93 h 147"/>
              <a:gd name="T70" fmla="*/ 57 w 223"/>
              <a:gd name="T71" fmla="*/ 100 h 147"/>
              <a:gd name="T72" fmla="*/ 65 w 223"/>
              <a:gd name="T73" fmla="*/ 114 h 147"/>
              <a:gd name="T74" fmla="*/ 71 w 223"/>
              <a:gd name="T75" fmla="*/ 130 h 147"/>
              <a:gd name="T76" fmla="*/ 74 w 223"/>
              <a:gd name="T7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3" h="147">
                <a:moveTo>
                  <a:pt x="74" y="147"/>
                </a:moveTo>
                <a:cubicBezTo>
                  <a:pt x="77" y="143"/>
                  <a:pt x="77" y="141"/>
                  <a:pt x="79" y="139"/>
                </a:cubicBezTo>
                <a:cubicBezTo>
                  <a:pt x="80" y="138"/>
                  <a:pt x="82" y="137"/>
                  <a:pt x="84" y="136"/>
                </a:cubicBezTo>
                <a:cubicBezTo>
                  <a:pt x="85" y="135"/>
                  <a:pt x="87" y="135"/>
                  <a:pt x="88" y="135"/>
                </a:cubicBezTo>
                <a:cubicBezTo>
                  <a:pt x="89" y="134"/>
                  <a:pt x="90" y="134"/>
                  <a:pt x="91" y="133"/>
                </a:cubicBezTo>
                <a:cubicBezTo>
                  <a:pt x="92" y="131"/>
                  <a:pt x="93" y="129"/>
                  <a:pt x="94" y="127"/>
                </a:cubicBezTo>
                <a:cubicBezTo>
                  <a:pt x="96" y="125"/>
                  <a:pt x="98" y="123"/>
                  <a:pt x="100" y="123"/>
                </a:cubicBezTo>
                <a:cubicBezTo>
                  <a:pt x="101" y="122"/>
                  <a:pt x="103" y="121"/>
                  <a:pt x="104" y="120"/>
                </a:cubicBezTo>
                <a:cubicBezTo>
                  <a:pt x="105" y="119"/>
                  <a:pt x="105" y="117"/>
                  <a:pt x="105" y="115"/>
                </a:cubicBezTo>
                <a:cubicBezTo>
                  <a:pt x="106" y="112"/>
                  <a:pt x="105" y="107"/>
                  <a:pt x="105" y="104"/>
                </a:cubicBezTo>
                <a:cubicBezTo>
                  <a:pt x="105" y="101"/>
                  <a:pt x="105" y="98"/>
                  <a:pt x="105" y="97"/>
                </a:cubicBezTo>
                <a:cubicBezTo>
                  <a:pt x="106" y="95"/>
                  <a:pt x="107" y="94"/>
                  <a:pt x="108" y="94"/>
                </a:cubicBezTo>
                <a:cubicBezTo>
                  <a:pt x="110" y="94"/>
                  <a:pt x="112" y="95"/>
                  <a:pt x="114" y="96"/>
                </a:cubicBezTo>
                <a:cubicBezTo>
                  <a:pt x="117" y="97"/>
                  <a:pt x="119" y="99"/>
                  <a:pt x="123" y="99"/>
                </a:cubicBezTo>
                <a:cubicBezTo>
                  <a:pt x="126" y="100"/>
                  <a:pt x="130" y="100"/>
                  <a:pt x="133" y="99"/>
                </a:cubicBezTo>
                <a:cubicBezTo>
                  <a:pt x="136" y="98"/>
                  <a:pt x="138" y="97"/>
                  <a:pt x="141" y="97"/>
                </a:cubicBezTo>
                <a:cubicBezTo>
                  <a:pt x="143" y="96"/>
                  <a:pt x="145" y="96"/>
                  <a:pt x="148" y="97"/>
                </a:cubicBezTo>
                <a:cubicBezTo>
                  <a:pt x="150" y="99"/>
                  <a:pt x="153" y="101"/>
                  <a:pt x="157" y="106"/>
                </a:cubicBezTo>
                <a:cubicBezTo>
                  <a:pt x="157" y="111"/>
                  <a:pt x="159" y="112"/>
                  <a:pt x="161" y="113"/>
                </a:cubicBezTo>
                <a:cubicBezTo>
                  <a:pt x="163" y="114"/>
                  <a:pt x="164" y="116"/>
                  <a:pt x="166" y="117"/>
                </a:cubicBezTo>
                <a:cubicBezTo>
                  <a:pt x="168" y="118"/>
                  <a:pt x="170" y="119"/>
                  <a:pt x="173" y="118"/>
                </a:cubicBezTo>
                <a:cubicBezTo>
                  <a:pt x="176" y="118"/>
                  <a:pt x="179" y="117"/>
                  <a:pt x="188" y="120"/>
                </a:cubicBezTo>
                <a:cubicBezTo>
                  <a:pt x="196" y="120"/>
                  <a:pt x="199" y="118"/>
                  <a:pt x="202" y="117"/>
                </a:cubicBezTo>
                <a:cubicBezTo>
                  <a:pt x="204" y="115"/>
                  <a:pt x="205" y="114"/>
                  <a:pt x="206" y="111"/>
                </a:cubicBezTo>
                <a:cubicBezTo>
                  <a:pt x="207" y="108"/>
                  <a:pt x="207" y="105"/>
                  <a:pt x="208" y="102"/>
                </a:cubicBezTo>
                <a:cubicBezTo>
                  <a:pt x="210" y="99"/>
                  <a:pt x="212" y="97"/>
                  <a:pt x="214" y="94"/>
                </a:cubicBezTo>
                <a:cubicBezTo>
                  <a:pt x="215" y="92"/>
                  <a:pt x="217" y="88"/>
                  <a:pt x="217" y="85"/>
                </a:cubicBezTo>
                <a:cubicBezTo>
                  <a:pt x="217" y="82"/>
                  <a:pt x="217" y="80"/>
                  <a:pt x="214" y="79"/>
                </a:cubicBezTo>
                <a:cubicBezTo>
                  <a:pt x="212" y="78"/>
                  <a:pt x="208" y="78"/>
                  <a:pt x="206" y="77"/>
                </a:cubicBezTo>
                <a:cubicBezTo>
                  <a:pt x="203" y="76"/>
                  <a:pt x="203" y="73"/>
                  <a:pt x="204" y="72"/>
                </a:cubicBezTo>
                <a:cubicBezTo>
                  <a:pt x="205" y="70"/>
                  <a:pt x="207" y="70"/>
                  <a:pt x="211" y="67"/>
                </a:cubicBezTo>
                <a:cubicBezTo>
                  <a:pt x="214" y="64"/>
                  <a:pt x="218" y="59"/>
                  <a:pt x="223" y="52"/>
                </a:cubicBezTo>
                <a:cubicBezTo>
                  <a:pt x="221" y="45"/>
                  <a:pt x="219" y="41"/>
                  <a:pt x="218" y="38"/>
                </a:cubicBezTo>
                <a:cubicBezTo>
                  <a:pt x="218" y="34"/>
                  <a:pt x="218" y="31"/>
                  <a:pt x="218" y="28"/>
                </a:cubicBezTo>
                <a:cubicBezTo>
                  <a:pt x="217" y="26"/>
                  <a:pt x="216" y="23"/>
                  <a:pt x="215" y="20"/>
                </a:cubicBezTo>
                <a:cubicBezTo>
                  <a:pt x="214" y="18"/>
                  <a:pt x="212" y="16"/>
                  <a:pt x="211" y="14"/>
                </a:cubicBezTo>
                <a:cubicBezTo>
                  <a:pt x="209" y="12"/>
                  <a:pt x="208" y="10"/>
                  <a:pt x="207" y="9"/>
                </a:cubicBezTo>
                <a:cubicBezTo>
                  <a:pt x="205" y="8"/>
                  <a:pt x="204" y="7"/>
                  <a:pt x="203" y="7"/>
                </a:cubicBezTo>
                <a:cubicBezTo>
                  <a:pt x="202" y="7"/>
                  <a:pt x="201" y="7"/>
                  <a:pt x="200" y="8"/>
                </a:cubicBezTo>
                <a:cubicBezTo>
                  <a:pt x="199" y="9"/>
                  <a:pt x="197" y="11"/>
                  <a:pt x="195" y="13"/>
                </a:cubicBezTo>
                <a:cubicBezTo>
                  <a:pt x="194" y="15"/>
                  <a:pt x="192" y="17"/>
                  <a:pt x="190" y="19"/>
                </a:cubicBezTo>
                <a:cubicBezTo>
                  <a:pt x="189" y="20"/>
                  <a:pt x="187" y="21"/>
                  <a:pt x="185" y="21"/>
                </a:cubicBezTo>
                <a:cubicBezTo>
                  <a:pt x="183" y="21"/>
                  <a:pt x="180" y="21"/>
                  <a:pt x="178" y="21"/>
                </a:cubicBezTo>
                <a:cubicBezTo>
                  <a:pt x="175" y="21"/>
                  <a:pt x="171" y="21"/>
                  <a:pt x="169" y="21"/>
                </a:cubicBezTo>
                <a:cubicBezTo>
                  <a:pt x="166" y="22"/>
                  <a:pt x="164" y="22"/>
                  <a:pt x="162" y="24"/>
                </a:cubicBezTo>
                <a:cubicBezTo>
                  <a:pt x="160" y="25"/>
                  <a:pt x="158" y="26"/>
                  <a:pt x="157" y="27"/>
                </a:cubicBezTo>
                <a:cubicBezTo>
                  <a:pt x="155" y="28"/>
                  <a:pt x="154" y="28"/>
                  <a:pt x="153" y="27"/>
                </a:cubicBezTo>
                <a:cubicBezTo>
                  <a:pt x="152" y="27"/>
                  <a:pt x="151" y="26"/>
                  <a:pt x="150" y="25"/>
                </a:cubicBezTo>
                <a:cubicBezTo>
                  <a:pt x="150" y="24"/>
                  <a:pt x="149" y="23"/>
                  <a:pt x="149" y="21"/>
                </a:cubicBezTo>
                <a:cubicBezTo>
                  <a:pt x="148" y="20"/>
                  <a:pt x="147" y="18"/>
                  <a:pt x="148" y="9"/>
                </a:cubicBezTo>
                <a:cubicBezTo>
                  <a:pt x="140" y="9"/>
                  <a:pt x="136" y="9"/>
                  <a:pt x="133" y="8"/>
                </a:cubicBezTo>
                <a:cubicBezTo>
                  <a:pt x="130" y="7"/>
                  <a:pt x="128" y="4"/>
                  <a:pt x="126" y="3"/>
                </a:cubicBezTo>
                <a:cubicBezTo>
                  <a:pt x="123" y="2"/>
                  <a:pt x="121" y="1"/>
                  <a:pt x="118" y="1"/>
                </a:cubicBezTo>
                <a:cubicBezTo>
                  <a:pt x="114" y="0"/>
                  <a:pt x="110" y="1"/>
                  <a:pt x="106" y="2"/>
                </a:cubicBezTo>
                <a:cubicBezTo>
                  <a:pt x="102" y="3"/>
                  <a:pt x="98" y="5"/>
                  <a:pt x="93" y="6"/>
                </a:cubicBezTo>
                <a:cubicBezTo>
                  <a:pt x="88" y="8"/>
                  <a:pt x="83" y="9"/>
                  <a:pt x="76" y="10"/>
                </a:cubicBezTo>
                <a:cubicBezTo>
                  <a:pt x="70" y="11"/>
                  <a:pt x="62" y="12"/>
                  <a:pt x="55" y="12"/>
                </a:cubicBezTo>
                <a:cubicBezTo>
                  <a:pt x="49" y="12"/>
                  <a:pt x="43" y="12"/>
                  <a:pt x="39" y="12"/>
                </a:cubicBezTo>
                <a:cubicBezTo>
                  <a:pt x="35" y="12"/>
                  <a:pt x="32" y="12"/>
                  <a:pt x="29" y="13"/>
                </a:cubicBezTo>
                <a:cubicBezTo>
                  <a:pt x="26" y="15"/>
                  <a:pt x="24" y="17"/>
                  <a:pt x="22" y="19"/>
                </a:cubicBezTo>
                <a:cubicBezTo>
                  <a:pt x="20" y="22"/>
                  <a:pt x="20" y="24"/>
                  <a:pt x="18" y="25"/>
                </a:cubicBezTo>
                <a:cubicBezTo>
                  <a:pt x="16" y="26"/>
                  <a:pt x="13" y="26"/>
                  <a:pt x="0" y="26"/>
                </a:cubicBezTo>
                <a:cubicBezTo>
                  <a:pt x="1" y="28"/>
                  <a:pt x="2" y="29"/>
                  <a:pt x="2" y="31"/>
                </a:cubicBezTo>
                <a:cubicBezTo>
                  <a:pt x="3" y="34"/>
                  <a:pt x="4" y="38"/>
                  <a:pt x="5" y="42"/>
                </a:cubicBezTo>
                <a:cubicBezTo>
                  <a:pt x="7" y="46"/>
                  <a:pt x="9" y="51"/>
                  <a:pt x="11" y="55"/>
                </a:cubicBezTo>
                <a:cubicBezTo>
                  <a:pt x="13" y="59"/>
                  <a:pt x="14" y="62"/>
                  <a:pt x="16" y="63"/>
                </a:cubicBezTo>
                <a:cubicBezTo>
                  <a:pt x="17" y="65"/>
                  <a:pt x="20" y="65"/>
                  <a:pt x="21" y="66"/>
                </a:cubicBezTo>
                <a:cubicBezTo>
                  <a:pt x="22" y="68"/>
                  <a:pt x="23" y="72"/>
                  <a:pt x="24" y="75"/>
                </a:cubicBezTo>
                <a:cubicBezTo>
                  <a:pt x="26" y="78"/>
                  <a:pt x="28" y="79"/>
                  <a:pt x="31" y="82"/>
                </a:cubicBezTo>
                <a:cubicBezTo>
                  <a:pt x="34" y="86"/>
                  <a:pt x="38" y="90"/>
                  <a:pt x="42" y="93"/>
                </a:cubicBezTo>
                <a:cubicBezTo>
                  <a:pt x="45" y="96"/>
                  <a:pt x="48" y="96"/>
                  <a:pt x="51" y="97"/>
                </a:cubicBezTo>
                <a:cubicBezTo>
                  <a:pt x="54" y="98"/>
                  <a:pt x="55" y="100"/>
                  <a:pt x="57" y="100"/>
                </a:cubicBezTo>
                <a:cubicBezTo>
                  <a:pt x="59" y="101"/>
                  <a:pt x="62" y="101"/>
                  <a:pt x="63" y="104"/>
                </a:cubicBezTo>
                <a:cubicBezTo>
                  <a:pt x="64" y="106"/>
                  <a:pt x="64" y="111"/>
                  <a:pt x="65" y="114"/>
                </a:cubicBezTo>
                <a:cubicBezTo>
                  <a:pt x="66" y="117"/>
                  <a:pt x="68" y="117"/>
                  <a:pt x="69" y="120"/>
                </a:cubicBezTo>
                <a:cubicBezTo>
                  <a:pt x="70" y="122"/>
                  <a:pt x="71" y="127"/>
                  <a:pt x="71" y="130"/>
                </a:cubicBezTo>
                <a:cubicBezTo>
                  <a:pt x="71" y="134"/>
                  <a:pt x="70" y="136"/>
                  <a:pt x="71" y="139"/>
                </a:cubicBezTo>
                <a:cubicBezTo>
                  <a:pt x="71" y="141"/>
                  <a:pt x="73" y="142"/>
                  <a:pt x="74" y="147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19" name="Freeform 67">
            <a:extLst>
              <a:ext uri="{FF2B5EF4-FFF2-40B4-BE49-F238E27FC236}">
                <a16:creationId xmlns:a16="http://schemas.microsoft.com/office/drawing/2014/main" id="{4514AB23-1926-6C39-7FD8-66D704C26E67}"/>
              </a:ext>
            </a:extLst>
          </p:cNvPr>
          <p:cNvSpPr>
            <a:spLocks/>
          </p:cNvSpPr>
          <p:nvPr/>
        </p:nvSpPr>
        <p:spPr bwMode="auto">
          <a:xfrm>
            <a:off x="8704265" y="3862388"/>
            <a:ext cx="839788" cy="1073150"/>
          </a:xfrm>
          <a:custGeom>
            <a:avLst/>
            <a:gdLst>
              <a:gd name="T0" fmla="*/ 149 w 174"/>
              <a:gd name="T1" fmla="*/ 203 h 223"/>
              <a:gd name="T2" fmla="*/ 130 w 174"/>
              <a:gd name="T3" fmla="*/ 208 h 223"/>
              <a:gd name="T4" fmla="*/ 108 w 174"/>
              <a:gd name="T5" fmla="*/ 209 h 223"/>
              <a:gd name="T6" fmla="*/ 101 w 174"/>
              <a:gd name="T7" fmla="*/ 192 h 223"/>
              <a:gd name="T8" fmla="*/ 88 w 174"/>
              <a:gd name="T9" fmla="*/ 173 h 223"/>
              <a:gd name="T10" fmla="*/ 80 w 174"/>
              <a:gd name="T11" fmla="*/ 154 h 223"/>
              <a:gd name="T12" fmla="*/ 69 w 174"/>
              <a:gd name="T13" fmla="*/ 144 h 223"/>
              <a:gd name="T14" fmla="*/ 62 w 174"/>
              <a:gd name="T15" fmla="*/ 136 h 223"/>
              <a:gd name="T16" fmla="*/ 55 w 174"/>
              <a:gd name="T17" fmla="*/ 122 h 223"/>
              <a:gd name="T18" fmla="*/ 52 w 174"/>
              <a:gd name="T19" fmla="*/ 105 h 223"/>
              <a:gd name="T20" fmla="*/ 41 w 174"/>
              <a:gd name="T21" fmla="*/ 89 h 223"/>
              <a:gd name="T22" fmla="*/ 23 w 174"/>
              <a:gd name="T23" fmla="*/ 78 h 223"/>
              <a:gd name="T24" fmla="*/ 20 w 174"/>
              <a:gd name="T25" fmla="*/ 60 h 223"/>
              <a:gd name="T26" fmla="*/ 11 w 174"/>
              <a:gd name="T27" fmla="*/ 36 h 223"/>
              <a:gd name="T28" fmla="*/ 1 w 174"/>
              <a:gd name="T29" fmla="*/ 24 h 223"/>
              <a:gd name="T30" fmla="*/ 8 w 174"/>
              <a:gd name="T31" fmla="*/ 13 h 223"/>
              <a:gd name="T32" fmla="*/ 14 w 174"/>
              <a:gd name="T33" fmla="*/ 3 h 223"/>
              <a:gd name="T34" fmla="*/ 17 w 174"/>
              <a:gd name="T35" fmla="*/ 11 h 223"/>
              <a:gd name="T36" fmla="*/ 14 w 174"/>
              <a:gd name="T37" fmla="*/ 19 h 223"/>
              <a:gd name="T38" fmla="*/ 21 w 174"/>
              <a:gd name="T39" fmla="*/ 22 h 223"/>
              <a:gd name="T40" fmla="*/ 24 w 174"/>
              <a:gd name="T41" fmla="*/ 31 h 223"/>
              <a:gd name="T42" fmla="*/ 29 w 174"/>
              <a:gd name="T43" fmla="*/ 34 h 223"/>
              <a:gd name="T44" fmla="*/ 37 w 174"/>
              <a:gd name="T45" fmla="*/ 32 h 223"/>
              <a:gd name="T46" fmla="*/ 42 w 174"/>
              <a:gd name="T47" fmla="*/ 22 h 223"/>
              <a:gd name="T48" fmla="*/ 50 w 174"/>
              <a:gd name="T49" fmla="*/ 18 h 223"/>
              <a:gd name="T50" fmla="*/ 59 w 174"/>
              <a:gd name="T51" fmla="*/ 7 h 223"/>
              <a:gd name="T52" fmla="*/ 83 w 174"/>
              <a:gd name="T53" fmla="*/ 13 h 223"/>
              <a:gd name="T54" fmla="*/ 99 w 174"/>
              <a:gd name="T55" fmla="*/ 55 h 223"/>
              <a:gd name="T56" fmla="*/ 102 w 174"/>
              <a:gd name="T57" fmla="*/ 62 h 223"/>
              <a:gd name="T58" fmla="*/ 111 w 174"/>
              <a:gd name="T59" fmla="*/ 86 h 223"/>
              <a:gd name="T60" fmla="*/ 121 w 174"/>
              <a:gd name="T61" fmla="*/ 97 h 223"/>
              <a:gd name="T62" fmla="*/ 131 w 174"/>
              <a:gd name="T63" fmla="*/ 113 h 223"/>
              <a:gd name="T64" fmla="*/ 151 w 174"/>
              <a:gd name="T65" fmla="*/ 128 h 223"/>
              <a:gd name="T66" fmla="*/ 163 w 174"/>
              <a:gd name="T67" fmla="*/ 135 h 223"/>
              <a:gd name="T68" fmla="*/ 169 w 174"/>
              <a:gd name="T69" fmla="*/ 151 h 223"/>
              <a:gd name="T70" fmla="*/ 171 w 174"/>
              <a:gd name="T71" fmla="*/ 170 h 223"/>
              <a:gd name="T72" fmla="*/ 168 w 174"/>
              <a:gd name="T73" fmla="*/ 188 h 223"/>
              <a:gd name="T74" fmla="*/ 163 w 174"/>
              <a:gd name="T75" fmla="*/ 20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4" h="223">
                <a:moveTo>
                  <a:pt x="162" y="212"/>
                </a:moveTo>
                <a:cubicBezTo>
                  <a:pt x="158" y="206"/>
                  <a:pt x="153" y="204"/>
                  <a:pt x="149" y="203"/>
                </a:cubicBezTo>
                <a:cubicBezTo>
                  <a:pt x="145" y="202"/>
                  <a:pt x="142" y="202"/>
                  <a:pt x="139" y="203"/>
                </a:cubicBezTo>
                <a:cubicBezTo>
                  <a:pt x="136" y="204"/>
                  <a:pt x="133" y="205"/>
                  <a:pt x="130" y="208"/>
                </a:cubicBezTo>
                <a:cubicBezTo>
                  <a:pt x="127" y="211"/>
                  <a:pt x="123" y="216"/>
                  <a:pt x="119" y="223"/>
                </a:cubicBezTo>
                <a:cubicBezTo>
                  <a:pt x="113" y="215"/>
                  <a:pt x="110" y="211"/>
                  <a:pt x="108" y="209"/>
                </a:cubicBezTo>
                <a:cubicBezTo>
                  <a:pt x="106" y="206"/>
                  <a:pt x="105" y="204"/>
                  <a:pt x="104" y="201"/>
                </a:cubicBezTo>
                <a:cubicBezTo>
                  <a:pt x="103" y="199"/>
                  <a:pt x="102" y="196"/>
                  <a:pt x="101" y="192"/>
                </a:cubicBezTo>
                <a:cubicBezTo>
                  <a:pt x="99" y="189"/>
                  <a:pt x="97" y="186"/>
                  <a:pt x="94" y="182"/>
                </a:cubicBezTo>
                <a:cubicBezTo>
                  <a:pt x="92" y="179"/>
                  <a:pt x="90" y="176"/>
                  <a:pt x="88" y="173"/>
                </a:cubicBezTo>
                <a:cubicBezTo>
                  <a:pt x="85" y="169"/>
                  <a:pt x="82" y="166"/>
                  <a:pt x="81" y="163"/>
                </a:cubicBezTo>
                <a:cubicBezTo>
                  <a:pt x="80" y="160"/>
                  <a:pt x="81" y="157"/>
                  <a:pt x="80" y="154"/>
                </a:cubicBezTo>
                <a:cubicBezTo>
                  <a:pt x="79" y="152"/>
                  <a:pt x="77" y="150"/>
                  <a:pt x="75" y="148"/>
                </a:cubicBezTo>
                <a:cubicBezTo>
                  <a:pt x="73" y="146"/>
                  <a:pt x="71" y="145"/>
                  <a:pt x="69" y="144"/>
                </a:cubicBezTo>
                <a:cubicBezTo>
                  <a:pt x="67" y="143"/>
                  <a:pt x="65" y="143"/>
                  <a:pt x="64" y="142"/>
                </a:cubicBezTo>
                <a:cubicBezTo>
                  <a:pt x="63" y="141"/>
                  <a:pt x="63" y="138"/>
                  <a:pt x="62" y="136"/>
                </a:cubicBezTo>
                <a:cubicBezTo>
                  <a:pt x="61" y="135"/>
                  <a:pt x="59" y="134"/>
                  <a:pt x="57" y="132"/>
                </a:cubicBezTo>
                <a:cubicBezTo>
                  <a:pt x="56" y="129"/>
                  <a:pt x="55" y="125"/>
                  <a:pt x="55" y="122"/>
                </a:cubicBezTo>
                <a:cubicBezTo>
                  <a:pt x="55" y="119"/>
                  <a:pt x="55" y="118"/>
                  <a:pt x="54" y="115"/>
                </a:cubicBezTo>
                <a:cubicBezTo>
                  <a:pt x="54" y="112"/>
                  <a:pt x="53" y="108"/>
                  <a:pt x="52" y="105"/>
                </a:cubicBezTo>
                <a:cubicBezTo>
                  <a:pt x="50" y="101"/>
                  <a:pt x="49" y="98"/>
                  <a:pt x="48" y="96"/>
                </a:cubicBezTo>
                <a:cubicBezTo>
                  <a:pt x="46" y="93"/>
                  <a:pt x="44" y="91"/>
                  <a:pt x="41" y="89"/>
                </a:cubicBezTo>
                <a:cubicBezTo>
                  <a:pt x="38" y="87"/>
                  <a:pt x="34" y="85"/>
                  <a:pt x="31" y="83"/>
                </a:cubicBezTo>
                <a:cubicBezTo>
                  <a:pt x="28" y="81"/>
                  <a:pt x="25" y="80"/>
                  <a:pt x="23" y="78"/>
                </a:cubicBezTo>
                <a:cubicBezTo>
                  <a:pt x="21" y="76"/>
                  <a:pt x="21" y="73"/>
                  <a:pt x="21" y="70"/>
                </a:cubicBezTo>
                <a:cubicBezTo>
                  <a:pt x="21" y="67"/>
                  <a:pt x="21" y="64"/>
                  <a:pt x="20" y="60"/>
                </a:cubicBezTo>
                <a:cubicBezTo>
                  <a:pt x="19" y="55"/>
                  <a:pt x="17" y="50"/>
                  <a:pt x="15" y="46"/>
                </a:cubicBezTo>
                <a:cubicBezTo>
                  <a:pt x="13" y="41"/>
                  <a:pt x="12" y="38"/>
                  <a:pt x="11" y="36"/>
                </a:cubicBezTo>
                <a:cubicBezTo>
                  <a:pt x="9" y="33"/>
                  <a:pt x="7" y="32"/>
                  <a:pt x="4" y="30"/>
                </a:cubicBezTo>
                <a:cubicBezTo>
                  <a:pt x="2" y="29"/>
                  <a:pt x="0" y="28"/>
                  <a:pt x="1" y="24"/>
                </a:cubicBezTo>
                <a:cubicBezTo>
                  <a:pt x="5" y="23"/>
                  <a:pt x="6" y="22"/>
                  <a:pt x="6" y="20"/>
                </a:cubicBezTo>
                <a:cubicBezTo>
                  <a:pt x="7" y="18"/>
                  <a:pt x="8" y="16"/>
                  <a:pt x="8" y="13"/>
                </a:cubicBezTo>
                <a:cubicBezTo>
                  <a:pt x="9" y="10"/>
                  <a:pt x="9" y="8"/>
                  <a:pt x="10" y="6"/>
                </a:cubicBezTo>
                <a:cubicBezTo>
                  <a:pt x="11" y="4"/>
                  <a:pt x="13" y="3"/>
                  <a:pt x="14" y="3"/>
                </a:cubicBezTo>
                <a:cubicBezTo>
                  <a:pt x="15" y="3"/>
                  <a:pt x="17" y="4"/>
                  <a:pt x="17" y="6"/>
                </a:cubicBezTo>
                <a:cubicBezTo>
                  <a:pt x="18" y="7"/>
                  <a:pt x="18" y="10"/>
                  <a:pt x="17" y="11"/>
                </a:cubicBezTo>
                <a:cubicBezTo>
                  <a:pt x="17" y="13"/>
                  <a:pt x="16" y="14"/>
                  <a:pt x="15" y="15"/>
                </a:cubicBezTo>
                <a:cubicBezTo>
                  <a:pt x="14" y="16"/>
                  <a:pt x="14" y="18"/>
                  <a:pt x="14" y="19"/>
                </a:cubicBezTo>
                <a:cubicBezTo>
                  <a:pt x="14" y="20"/>
                  <a:pt x="14" y="21"/>
                  <a:pt x="16" y="21"/>
                </a:cubicBezTo>
                <a:cubicBezTo>
                  <a:pt x="17" y="21"/>
                  <a:pt x="19" y="22"/>
                  <a:pt x="21" y="22"/>
                </a:cubicBezTo>
                <a:cubicBezTo>
                  <a:pt x="22" y="23"/>
                  <a:pt x="23" y="24"/>
                  <a:pt x="24" y="26"/>
                </a:cubicBezTo>
                <a:cubicBezTo>
                  <a:pt x="24" y="27"/>
                  <a:pt x="24" y="29"/>
                  <a:pt x="24" y="31"/>
                </a:cubicBezTo>
                <a:cubicBezTo>
                  <a:pt x="25" y="32"/>
                  <a:pt x="25" y="34"/>
                  <a:pt x="26" y="34"/>
                </a:cubicBezTo>
                <a:cubicBezTo>
                  <a:pt x="27" y="35"/>
                  <a:pt x="28" y="34"/>
                  <a:pt x="29" y="34"/>
                </a:cubicBezTo>
                <a:cubicBezTo>
                  <a:pt x="31" y="34"/>
                  <a:pt x="33" y="34"/>
                  <a:pt x="34" y="34"/>
                </a:cubicBezTo>
                <a:cubicBezTo>
                  <a:pt x="35" y="34"/>
                  <a:pt x="36" y="33"/>
                  <a:pt x="37" y="32"/>
                </a:cubicBezTo>
                <a:cubicBezTo>
                  <a:pt x="38" y="31"/>
                  <a:pt x="39" y="28"/>
                  <a:pt x="40" y="26"/>
                </a:cubicBezTo>
                <a:cubicBezTo>
                  <a:pt x="41" y="25"/>
                  <a:pt x="41" y="23"/>
                  <a:pt x="42" y="22"/>
                </a:cubicBezTo>
                <a:cubicBezTo>
                  <a:pt x="43" y="21"/>
                  <a:pt x="44" y="21"/>
                  <a:pt x="45" y="21"/>
                </a:cubicBezTo>
                <a:cubicBezTo>
                  <a:pt x="47" y="20"/>
                  <a:pt x="48" y="20"/>
                  <a:pt x="50" y="18"/>
                </a:cubicBezTo>
                <a:cubicBezTo>
                  <a:pt x="51" y="17"/>
                  <a:pt x="53" y="15"/>
                  <a:pt x="54" y="13"/>
                </a:cubicBezTo>
                <a:cubicBezTo>
                  <a:pt x="56" y="11"/>
                  <a:pt x="57" y="9"/>
                  <a:pt x="59" y="7"/>
                </a:cubicBezTo>
                <a:cubicBezTo>
                  <a:pt x="61" y="4"/>
                  <a:pt x="63" y="1"/>
                  <a:pt x="70" y="0"/>
                </a:cubicBezTo>
                <a:cubicBezTo>
                  <a:pt x="74" y="4"/>
                  <a:pt x="79" y="8"/>
                  <a:pt x="83" y="13"/>
                </a:cubicBezTo>
                <a:cubicBezTo>
                  <a:pt x="90" y="30"/>
                  <a:pt x="92" y="37"/>
                  <a:pt x="94" y="43"/>
                </a:cubicBezTo>
                <a:cubicBezTo>
                  <a:pt x="96" y="48"/>
                  <a:pt x="98" y="52"/>
                  <a:pt x="99" y="55"/>
                </a:cubicBezTo>
                <a:cubicBezTo>
                  <a:pt x="100" y="56"/>
                  <a:pt x="100" y="57"/>
                  <a:pt x="100" y="57"/>
                </a:cubicBezTo>
                <a:cubicBezTo>
                  <a:pt x="101" y="59"/>
                  <a:pt x="102" y="60"/>
                  <a:pt x="102" y="62"/>
                </a:cubicBezTo>
                <a:cubicBezTo>
                  <a:pt x="103" y="65"/>
                  <a:pt x="104" y="69"/>
                  <a:pt x="105" y="73"/>
                </a:cubicBezTo>
                <a:cubicBezTo>
                  <a:pt x="107" y="77"/>
                  <a:pt x="109" y="82"/>
                  <a:pt x="111" y="86"/>
                </a:cubicBezTo>
                <a:cubicBezTo>
                  <a:pt x="113" y="90"/>
                  <a:pt x="114" y="93"/>
                  <a:pt x="116" y="94"/>
                </a:cubicBezTo>
                <a:cubicBezTo>
                  <a:pt x="117" y="96"/>
                  <a:pt x="120" y="96"/>
                  <a:pt x="121" y="97"/>
                </a:cubicBezTo>
                <a:cubicBezTo>
                  <a:pt x="122" y="99"/>
                  <a:pt x="123" y="103"/>
                  <a:pt x="124" y="106"/>
                </a:cubicBezTo>
                <a:cubicBezTo>
                  <a:pt x="126" y="109"/>
                  <a:pt x="128" y="110"/>
                  <a:pt x="131" y="113"/>
                </a:cubicBezTo>
                <a:cubicBezTo>
                  <a:pt x="134" y="117"/>
                  <a:pt x="138" y="121"/>
                  <a:pt x="142" y="124"/>
                </a:cubicBezTo>
                <a:cubicBezTo>
                  <a:pt x="145" y="127"/>
                  <a:pt x="148" y="127"/>
                  <a:pt x="151" y="128"/>
                </a:cubicBezTo>
                <a:cubicBezTo>
                  <a:pt x="154" y="129"/>
                  <a:pt x="155" y="131"/>
                  <a:pt x="157" y="131"/>
                </a:cubicBezTo>
                <a:cubicBezTo>
                  <a:pt x="159" y="132"/>
                  <a:pt x="162" y="132"/>
                  <a:pt x="163" y="135"/>
                </a:cubicBezTo>
                <a:cubicBezTo>
                  <a:pt x="164" y="137"/>
                  <a:pt x="164" y="142"/>
                  <a:pt x="165" y="145"/>
                </a:cubicBezTo>
                <a:cubicBezTo>
                  <a:pt x="166" y="148"/>
                  <a:pt x="168" y="148"/>
                  <a:pt x="169" y="151"/>
                </a:cubicBezTo>
                <a:cubicBezTo>
                  <a:pt x="170" y="153"/>
                  <a:pt x="171" y="158"/>
                  <a:pt x="171" y="161"/>
                </a:cubicBezTo>
                <a:cubicBezTo>
                  <a:pt x="171" y="165"/>
                  <a:pt x="170" y="167"/>
                  <a:pt x="171" y="170"/>
                </a:cubicBezTo>
                <a:cubicBezTo>
                  <a:pt x="171" y="172"/>
                  <a:pt x="173" y="173"/>
                  <a:pt x="174" y="178"/>
                </a:cubicBezTo>
                <a:cubicBezTo>
                  <a:pt x="171" y="184"/>
                  <a:pt x="169" y="186"/>
                  <a:pt x="168" y="188"/>
                </a:cubicBezTo>
                <a:cubicBezTo>
                  <a:pt x="167" y="190"/>
                  <a:pt x="165" y="191"/>
                  <a:pt x="165" y="193"/>
                </a:cubicBezTo>
                <a:cubicBezTo>
                  <a:pt x="164" y="195"/>
                  <a:pt x="163" y="199"/>
                  <a:pt x="163" y="202"/>
                </a:cubicBezTo>
                <a:cubicBezTo>
                  <a:pt x="163" y="205"/>
                  <a:pt x="163" y="208"/>
                  <a:pt x="162" y="212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20" name="Freeform 68">
            <a:extLst>
              <a:ext uri="{FF2B5EF4-FFF2-40B4-BE49-F238E27FC236}">
                <a16:creationId xmlns:a16="http://schemas.microsoft.com/office/drawing/2014/main" id="{06B14CAE-00F2-8570-1291-B5309DE6865B}"/>
              </a:ext>
            </a:extLst>
          </p:cNvPr>
          <p:cNvSpPr>
            <a:spLocks/>
          </p:cNvSpPr>
          <p:nvPr/>
        </p:nvSpPr>
        <p:spPr bwMode="auto">
          <a:xfrm>
            <a:off x="9104315" y="3663950"/>
            <a:ext cx="892175" cy="477838"/>
          </a:xfrm>
          <a:custGeom>
            <a:avLst/>
            <a:gdLst>
              <a:gd name="T0" fmla="*/ 17 w 185"/>
              <a:gd name="T1" fmla="*/ 98 h 99"/>
              <a:gd name="T2" fmla="*/ 30 w 185"/>
              <a:gd name="T3" fmla="*/ 99 h 99"/>
              <a:gd name="T4" fmla="*/ 36 w 185"/>
              <a:gd name="T5" fmla="*/ 97 h 99"/>
              <a:gd name="T6" fmla="*/ 40 w 185"/>
              <a:gd name="T7" fmla="*/ 91 h 99"/>
              <a:gd name="T8" fmla="*/ 45 w 185"/>
              <a:gd name="T9" fmla="*/ 86 h 99"/>
              <a:gd name="T10" fmla="*/ 52 w 185"/>
              <a:gd name="T11" fmla="*/ 84 h 99"/>
              <a:gd name="T12" fmla="*/ 63 w 185"/>
              <a:gd name="T13" fmla="*/ 84 h 99"/>
              <a:gd name="T14" fmla="*/ 77 w 185"/>
              <a:gd name="T15" fmla="*/ 83 h 99"/>
              <a:gd name="T16" fmla="*/ 89 w 185"/>
              <a:gd name="T17" fmla="*/ 83 h 99"/>
              <a:gd name="T18" fmla="*/ 99 w 185"/>
              <a:gd name="T19" fmla="*/ 82 h 99"/>
              <a:gd name="T20" fmla="*/ 111 w 185"/>
              <a:gd name="T21" fmla="*/ 78 h 99"/>
              <a:gd name="T22" fmla="*/ 122 w 185"/>
              <a:gd name="T23" fmla="*/ 74 h 99"/>
              <a:gd name="T24" fmla="*/ 131 w 185"/>
              <a:gd name="T25" fmla="*/ 73 h 99"/>
              <a:gd name="T26" fmla="*/ 139 w 185"/>
              <a:gd name="T27" fmla="*/ 74 h 99"/>
              <a:gd name="T28" fmla="*/ 146 w 185"/>
              <a:gd name="T29" fmla="*/ 78 h 99"/>
              <a:gd name="T30" fmla="*/ 152 w 185"/>
              <a:gd name="T31" fmla="*/ 81 h 99"/>
              <a:gd name="T32" fmla="*/ 165 w 185"/>
              <a:gd name="T33" fmla="*/ 81 h 99"/>
              <a:gd name="T34" fmla="*/ 176 w 185"/>
              <a:gd name="T35" fmla="*/ 74 h 99"/>
              <a:gd name="T36" fmla="*/ 182 w 185"/>
              <a:gd name="T37" fmla="*/ 68 h 99"/>
              <a:gd name="T38" fmla="*/ 185 w 185"/>
              <a:gd name="T39" fmla="*/ 63 h 99"/>
              <a:gd name="T40" fmla="*/ 182 w 185"/>
              <a:gd name="T41" fmla="*/ 58 h 99"/>
              <a:gd name="T42" fmla="*/ 178 w 185"/>
              <a:gd name="T43" fmla="*/ 55 h 99"/>
              <a:gd name="T44" fmla="*/ 176 w 185"/>
              <a:gd name="T45" fmla="*/ 51 h 99"/>
              <a:gd name="T46" fmla="*/ 176 w 185"/>
              <a:gd name="T47" fmla="*/ 42 h 99"/>
              <a:gd name="T48" fmla="*/ 175 w 185"/>
              <a:gd name="T49" fmla="*/ 30 h 99"/>
              <a:gd name="T50" fmla="*/ 172 w 185"/>
              <a:gd name="T51" fmla="*/ 24 h 99"/>
              <a:gd name="T52" fmla="*/ 170 w 185"/>
              <a:gd name="T53" fmla="*/ 17 h 99"/>
              <a:gd name="T54" fmla="*/ 163 w 185"/>
              <a:gd name="T55" fmla="*/ 0 h 99"/>
              <a:gd name="T56" fmla="*/ 144 w 185"/>
              <a:gd name="T57" fmla="*/ 4 h 99"/>
              <a:gd name="T58" fmla="*/ 131 w 185"/>
              <a:gd name="T59" fmla="*/ 6 h 99"/>
              <a:gd name="T60" fmla="*/ 121 w 185"/>
              <a:gd name="T61" fmla="*/ 9 h 99"/>
              <a:gd name="T62" fmla="*/ 107 w 185"/>
              <a:gd name="T63" fmla="*/ 11 h 99"/>
              <a:gd name="T64" fmla="*/ 96 w 185"/>
              <a:gd name="T65" fmla="*/ 12 h 99"/>
              <a:gd name="T66" fmla="*/ 86 w 185"/>
              <a:gd name="T67" fmla="*/ 13 h 99"/>
              <a:gd name="T68" fmla="*/ 78 w 185"/>
              <a:gd name="T69" fmla="*/ 16 h 99"/>
              <a:gd name="T70" fmla="*/ 73 w 185"/>
              <a:gd name="T71" fmla="*/ 22 h 99"/>
              <a:gd name="T72" fmla="*/ 72 w 185"/>
              <a:gd name="T73" fmla="*/ 29 h 99"/>
              <a:gd name="T74" fmla="*/ 73 w 185"/>
              <a:gd name="T75" fmla="*/ 35 h 99"/>
              <a:gd name="T76" fmla="*/ 75 w 185"/>
              <a:gd name="T77" fmla="*/ 39 h 99"/>
              <a:gd name="T78" fmla="*/ 74 w 185"/>
              <a:gd name="T79" fmla="*/ 44 h 99"/>
              <a:gd name="T80" fmla="*/ 70 w 185"/>
              <a:gd name="T81" fmla="*/ 47 h 99"/>
              <a:gd name="T82" fmla="*/ 60 w 185"/>
              <a:gd name="T83" fmla="*/ 48 h 99"/>
              <a:gd name="T84" fmla="*/ 48 w 185"/>
              <a:gd name="T85" fmla="*/ 47 h 99"/>
              <a:gd name="T86" fmla="*/ 40 w 185"/>
              <a:gd name="T87" fmla="*/ 45 h 99"/>
              <a:gd name="T88" fmla="*/ 33 w 185"/>
              <a:gd name="T89" fmla="*/ 42 h 99"/>
              <a:gd name="T90" fmla="*/ 24 w 185"/>
              <a:gd name="T91" fmla="*/ 41 h 99"/>
              <a:gd name="T92" fmla="*/ 12 w 185"/>
              <a:gd name="T93" fmla="*/ 45 h 99"/>
              <a:gd name="T94" fmla="*/ 0 w 185"/>
              <a:gd name="T95" fmla="*/ 54 h 99"/>
              <a:gd name="T96" fmla="*/ 11 w 185"/>
              <a:gd name="T97" fmla="*/ 84 h 99"/>
              <a:gd name="T98" fmla="*/ 16 w 185"/>
              <a:gd name="T99" fmla="*/ 96 h 99"/>
              <a:gd name="T100" fmla="*/ 17 w 185"/>
              <a:gd name="T101" fmla="*/ 9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85" h="99">
                <a:moveTo>
                  <a:pt x="17" y="98"/>
                </a:moveTo>
                <a:cubicBezTo>
                  <a:pt x="23" y="98"/>
                  <a:pt x="27" y="98"/>
                  <a:pt x="30" y="99"/>
                </a:cubicBezTo>
                <a:cubicBezTo>
                  <a:pt x="33" y="99"/>
                  <a:pt x="34" y="99"/>
                  <a:pt x="36" y="97"/>
                </a:cubicBezTo>
                <a:cubicBezTo>
                  <a:pt x="37" y="96"/>
                  <a:pt x="39" y="93"/>
                  <a:pt x="40" y="91"/>
                </a:cubicBezTo>
                <a:cubicBezTo>
                  <a:pt x="41" y="89"/>
                  <a:pt x="43" y="87"/>
                  <a:pt x="45" y="86"/>
                </a:cubicBezTo>
                <a:cubicBezTo>
                  <a:pt x="47" y="84"/>
                  <a:pt x="49" y="84"/>
                  <a:pt x="52" y="84"/>
                </a:cubicBezTo>
                <a:cubicBezTo>
                  <a:pt x="55" y="83"/>
                  <a:pt x="58" y="84"/>
                  <a:pt x="63" y="84"/>
                </a:cubicBezTo>
                <a:cubicBezTo>
                  <a:pt x="67" y="84"/>
                  <a:pt x="72" y="83"/>
                  <a:pt x="77" y="83"/>
                </a:cubicBezTo>
                <a:cubicBezTo>
                  <a:pt x="81" y="83"/>
                  <a:pt x="85" y="83"/>
                  <a:pt x="89" y="83"/>
                </a:cubicBezTo>
                <a:cubicBezTo>
                  <a:pt x="92" y="83"/>
                  <a:pt x="95" y="83"/>
                  <a:pt x="99" y="82"/>
                </a:cubicBezTo>
                <a:cubicBezTo>
                  <a:pt x="103" y="81"/>
                  <a:pt x="107" y="80"/>
                  <a:pt x="111" y="78"/>
                </a:cubicBezTo>
                <a:cubicBezTo>
                  <a:pt x="115" y="77"/>
                  <a:pt x="119" y="75"/>
                  <a:pt x="122" y="74"/>
                </a:cubicBezTo>
                <a:cubicBezTo>
                  <a:pt x="125" y="74"/>
                  <a:pt x="128" y="73"/>
                  <a:pt x="131" y="73"/>
                </a:cubicBezTo>
                <a:cubicBezTo>
                  <a:pt x="134" y="73"/>
                  <a:pt x="137" y="73"/>
                  <a:pt x="139" y="74"/>
                </a:cubicBezTo>
                <a:cubicBezTo>
                  <a:pt x="142" y="75"/>
                  <a:pt x="145" y="77"/>
                  <a:pt x="146" y="78"/>
                </a:cubicBezTo>
                <a:cubicBezTo>
                  <a:pt x="148" y="80"/>
                  <a:pt x="149" y="81"/>
                  <a:pt x="152" y="81"/>
                </a:cubicBezTo>
                <a:cubicBezTo>
                  <a:pt x="155" y="82"/>
                  <a:pt x="159" y="82"/>
                  <a:pt x="165" y="81"/>
                </a:cubicBezTo>
                <a:cubicBezTo>
                  <a:pt x="170" y="79"/>
                  <a:pt x="173" y="76"/>
                  <a:pt x="176" y="74"/>
                </a:cubicBezTo>
                <a:cubicBezTo>
                  <a:pt x="178" y="71"/>
                  <a:pt x="181" y="70"/>
                  <a:pt x="182" y="68"/>
                </a:cubicBezTo>
                <a:cubicBezTo>
                  <a:pt x="184" y="66"/>
                  <a:pt x="185" y="65"/>
                  <a:pt x="185" y="63"/>
                </a:cubicBezTo>
                <a:cubicBezTo>
                  <a:pt x="185" y="61"/>
                  <a:pt x="184" y="59"/>
                  <a:pt x="182" y="58"/>
                </a:cubicBezTo>
                <a:cubicBezTo>
                  <a:pt x="181" y="57"/>
                  <a:pt x="179" y="56"/>
                  <a:pt x="178" y="55"/>
                </a:cubicBezTo>
                <a:cubicBezTo>
                  <a:pt x="177" y="54"/>
                  <a:pt x="177" y="53"/>
                  <a:pt x="176" y="51"/>
                </a:cubicBezTo>
                <a:cubicBezTo>
                  <a:pt x="176" y="48"/>
                  <a:pt x="176" y="45"/>
                  <a:pt x="176" y="42"/>
                </a:cubicBezTo>
                <a:cubicBezTo>
                  <a:pt x="176" y="38"/>
                  <a:pt x="175" y="33"/>
                  <a:pt x="175" y="30"/>
                </a:cubicBezTo>
                <a:cubicBezTo>
                  <a:pt x="174" y="27"/>
                  <a:pt x="173" y="25"/>
                  <a:pt x="172" y="24"/>
                </a:cubicBezTo>
                <a:cubicBezTo>
                  <a:pt x="171" y="22"/>
                  <a:pt x="171" y="21"/>
                  <a:pt x="170" y="17"/>
                </a:cubicBezTo>
                <a:cubicBezTo>
                  <a:pt x="169" y="13"/>
                  <a:pt x="168" y="8"/>
                  <a:pt x="163" y="0"/>
                </a:cubicBezTo>
                <a:cubicBezTo>
                  <a:pt x="155" y="2"/>
                  <a:pt x="149" y="4"/>
                  <a:pt x="144" y="4"/>
                </a:cubicBezTo>
                <a:cubicBezTo>
                  <a:pt x="139" y="5"/>
                  <a:pt x="134" y="6"/>
                  <a:pt x="131" y="6"/>
                </a:cubicBezTo>
                <a:cubicBezTo>
                  <a:pt x="127" y="7"/>
                  <a:pt x="125" y="8"/>
                  <a:pt x="121" y="9"/>
                </a:cubicBezTo>
                <a:cubicBezTo>
                  <a:pt x="117" y="9"/>
                  <a:pt x="111" y="10"/>
                  <a:pt x="107" y="11"/>
                </a:cubicBezTo>
                <a:cubicBezTo>
                  <a:pt x="103" y="12"/>
                  <a:pt x="100" y="12"/>
                  <a:pt x="96" y="12"/>
                </a:cubicBezTo>
                <a:cubicBezTo>
                  <a:pt x="93" y="12"/>
                  <a:pt x="89" y="12"/>
                  <a:pt x="86" y="13"/>
                </a:cubicBezTo>
                <a:cubicBezTo>
                  <a:pt x="82" y="13"/>
                  <a:pt x="80" y="15"/>
                  <a:pt x="78" y="16"/>
                </a:cubicBezTo>
                <a:cubicBezTo>
                  <a:pt x="76" y="18"/>
                  <a:pt x="74" y="20"/>
                  <a:pt x="73" y="22"/>
                </a:cubicBezTo>
                <a:cubicBezTo>
                  <a:pt x="72" y="24"/>
                  <a:pt x="72" y="27"/>
                  <a:pt x="72" y="29"/>
                </a:cubicBezTo>
                <a:cubicBezTo>
                  <a:pt x="72" y="31"/>
                  <a:pt x="73" y="33"/>
                  <a:pt x="73" y="35"/>
                </a:cubicBezTo>
                <a:cubicBezTo>
                  <a:pt x="74" y="36"/>
                  <a:pt x="75" y="37"/>
                  <a:pt x="75" y="39"/>
                </a:cubicBezTo>
                <a:cubicBezTo>
                  <a:pt x="76" y="40"/>
                  <a:pt x="75" y="42"/>
                  <a:pt x="74" y="44"/>
                </a:cubicBezTo>
                <a:cubicBezTo>
                  <a:pt x="74" y="45"/>
                  <a:pt x="72" y="46"/>
                  <a:pt x="70" y="47"/>
                </a:cubicBezTo>
                <a:cubicBezTo>
                  <a:pt x="67" y="48"/>
                  <a:pt x="64" y="48"/>
                  <a:pt x="60" y="48"/>
                </a:cubicBezTo>
                <a:cubicBezTo>
                  <a:pt x="56" y="48"/>
                  <a:pt x="52" y="47"/>
                  <a:pt x="48" y="47"/>
                </a:cubicBezTo>
                <a:cubicBezTo>
                  <a:pt x="45" y="46"/>
                  <a:pt x="43" y="46"/>
                  <a:pt x="40" y="45"/>
                </a:cubicBezTo>
                <a:cubicBezTo>
                  <a:pt x="38" y="44"/>
                  <a:pt x="35" y="43"/>
                  <a:pt x="33" y="42"/>
                </a:cubicBezTo>
                <a:cubicBezTo>
                  <a:pt x="30" y="41"/>
                  <a:pt x="27" y="40"/>
                  <a:pt x="24" y="41"/>
                </a:cubicBezTo>
                <a:cubicBezTo>
                  <a:pt x="20" y="41"/>
                  <a:pt x="16" y="43"/>
                  <a:pt x="12" y="45"/>
                </a:cubicBezTo>
                <a:cubicBezTo>
                  <a:pt x="8" y="47"/>
                  <a:pt x="3" y="51"/>
                  <a:pt x="0" y="54"/>
                </a:cubicBezTo>
                <a:cubicBezTo>
                  <a:pt x="7" y="71"/>
                  <a:pt x="9" y="78"/>
                  <a:pt x="11" y="84"/>
                </a:cubicBezTo>
                <a:cubicBezTo>
                  <a:pt x="13" y="89"/>
                  <a:pt x="15" y="93"/>
                  <a:pt x="16" y="96"/>
                </a:cubicBezTo>
                <a:cubicBezTo>
                  <a:pt x="17" y="97"/>
                  <a:pt x="17" y="98"/>
                  <a:pt x="17" y="98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21" name="Freeform 69">
            <a:extLst>
              <a:ext uri="{FF2B5EF4-FFF2-40B4-BE49-F238E27FC236}">
                <a16:creationId xmlns:a16="http://schemas.microsoft.com/office/drawing/2014/main" id="{0FDE5E36-0122-7986-7DCC-C7EF886C34F8}"/>
              </a:ext>
            </a:extLst>
          </p:cNvPr>
          <p:cNvSpPr>
            <a:spLocks/>
          </p:cNvSpPr>
          <p:nvPr/>
        </p:nvSpPr>
        <p:spPr bwMode="auto">
          <a:xfrm>
            <a:off x="9388477" y="2870200"/>
            <a:ext cx="1933575" cy="1420813"/>
          </a:xfrm>
          <a:custGeom>
            <a:avLst/>
            <a:gdLst>
              <a:gd name="T0" fmla="*/ 113 w 401"/>
              <a:gd name="T1" fmla="*/ 189 h 295"/>
              <a:gd name="T2" fmla="*/ 117 w 401"/>
              <a:gd name="T3" fmla="*/ 216 h 295"/>
              <a:gd name="T4" fmla="*/ 126 w 401"/>
              <a:gd name="T5" fmla="*/ 228 h 295"/>
              <a:gd name="T6" fmla="*/ 106 w 401"/>
              <a:gd name="T7" fmla="*/ 246 h 295"/>
              <a:gd name="T8" fmla="*/ 111 w 401"/>
              <a:gd name="T9" fmla="*/ 264 h 295"/>
              <a:gd name="T10" fmla="*/ 127 w 401"/>
              <a:gd name="T11" fmla="*/ 258 h 295"/>
              <a:gd name="T12" fmla="*/ 148 w 401"/>
              <a:gd name="T13" fmla="*/ 256 h 295"/>
              <a:gd name="T14" fmla="*/ 161 w 401"/>
              <a:gd name="T15" fmla="*/ 244 h 295"/>
              <a:gd name="T16" fmla="*/ 173 w 401"/>
              <a:gd name="T17" fmla="*/ 257 h 295"/>
              <a:gd name="T18" fmla="*/ 181 w 401"/>
              <a:gd name="T19" fmla="*/ 289 h 295"/>
              <a:gd name="T20" fmla="*/ 205 w 401"/>
              <a:gd name="T21" fmla="*/ 282 h 295"/>
              <a:gd name="T22" fmla="*/ 214 w 401"/>
              <a:gd name="T23" fmla="*/ 277 h 295"/>
              <a:gd name="T24" fmla="*/ 223 w 401"/>
              <a:gd name="T25" fmla="*/ 287 h 295"/>
              <a:gd name="T26" fmla="*/ 242 w 401"/>
              <a:gd name="T27" fmla="*/ 294 h 295"/>
              <a:gd name="T28" fmla="*/ 258 w 401"/>
              <a:gd name="T29" fmla="*/ 286 h 295"/>
              <a:gd name="T30" fmla="*/ 274 w 401"/>
              <a:gd name="T31" fmla="*/ 272 h 295"/>
              <a:gd name="T32" fmla="*/ 272 w 401"/>
              <a:gd name="T33" fmla="*/ 262 h 295"/>
              <a:gd name="T34" fmla="*/ 297 w 401"/>
              <a:gd name="T35" fmla="*/ 262 h 295"/>
              <a:gd name="T36" fmla="*/ 323 w 401"/>
              <a:gd name="T37" fmla="*/ 251 h 295"/>
              <a:gd name="T38" fmla="*/ 356 w 401"/>
              <a:gd name="T39" fmla="*/ 232 h 295"/>
              <a:gd name="T40" fmla="*/ 375 w 401"/>
              <a:gd name="T41" fmla="*/ 200 h 295"/>
              <a:gd name="T42" fmla="*/ 394 w 401"/>
              <a:gd name="T43" fmla="*/ 171 h 295"/>
              <a:gd name="T44" fmla="*/ 390 w 401"/>
              <a:gd name="T45" fmla="*/ 152 h 295"/>
              <a:gd name="T46" fmla="*/ 361 w 401"/>
              <a:gd name="T47" fmla="*/ 172 h 295"/>
              <a:gd name="T48" fmla="*/ 339 w 401"/>
              <a:gd name="T49" fmla="*/ 188 h 295"/>
              <a:gd name="T50" fmla="*/ 279 w 401"/>
              <a:gd name="T51" fmla="*/ 191 h 295"/>
              <a:gd name="T52" fmla="*/ 275 w 401"/>
              <a:gd name="T53" fmla="*/ 178 h 295"/>
              <a:gd name="T54" fmla="*/ 262 w 401"/>
              <a:gd name="T55" fmla="*/ 154 h 295"/>
              <a:gd name="T56" fmla="*/ 235 w 401"/>
              <a:gd name="T57" fmla="*/ 148 h 295"/>
              <a:gd name="T58" fmla="*/ 200 w 401"/>
              <a:gd name="T59" fmla="*/ 145 h 295"/>
              <a:gd name="T60" fmla="*/ 219 w 401"/>
              <a:gd name="T61" fmla="*/ 123 h 295"/>
              <a:gd name="T62" fmla="*/ 209 w 401"/>
              <a:gd name="T63" fmla="*/ 101 h 295"/>
              <a:gd name="T64" fmla="*/ 192 w 401"/>
              <a:gd name="T65" fmla="*/ 81 h 295"/>
              <a:gd name="T66" fmla="*/ 180 w 401"/>
              <a:gd name="T67" fmla="*/ 66 h 295"/>
              <a:gd name="T68" fmla="*/ 174 w 401"/>
              <a:gd name="T69" fmla="*/ 50 h 295"/>
              <a:gd name="T70" fmla="*/ 165 w 401"/>
              <a:gd name="T71" fmla="*/ 39 h 295"/>
              <a:gd name="T72" fmla="*/ 168 w 401"/>
              <a:gd name="T73" fmla="*/ 32 h 295"/>
              <a:gd name="T74" fmla="*/ 159 w 401"/>
              <a:gd name="T75" fmla="*/ 19 h 295"/>
              <a:gd name="T76" fmla="*/ 124 w 401"/>
              <a:gd name="T77" fmla="*/ 0 h 295"/>
              <a:gd name="T78" fmla="*/ 107 w 401"/>
              <a:gd name="T79" fmla="*/ 23 h 295"/>
              <a:gd name="T80" fmla="*/ 77 w 401"/>
              <a:gd name="T81" fmla="*/ 40 h 295"/>
              <a:gd name="T82" fmla="*/ 40 w 401"/>
              <a:gd name="T83" fmla="*/ 54 h 295"/>
              <a:gd name="T84" fmla="*/ 35 w 401"/>
              <a:gd name="T85" fmla="*/ 71 h 295"/>
              <a:gd name="T86" fmla="*/ 16 w 401"/>
              <a:gd name="T87" fmla="*/ 75 h 295"/>
              <a:gd name="T88" fmla="*/ 5 w 401"/>
              <a:gd name="T89" fmla="*/ 105 h 295"/>
              <a:gd name="T90" fmla="*/ 20 w 401"/>
              <a:gd name="T91" fmla="*/ 141 h 295"/>
              <a:gd name="T92" fmla="*/ 39 w 401"/>
              <a:gd name="T93" fmla="*/ 136 h 295"/>
              <a:gd name="T94" fmla="*/ 55 w 401"/>
              <a:gd name="T95" fmla="*/ 118 h 295"/>
              <a:gd name="T96" fmla="*/ 81 w 401"/>
              <a:gd name="T97" fmla="*/ 90 h 295"/>
              <a:gd name="T98" fmla="*/ 105 w 401"/>
              <a:gd name="T99" fmla="*/ 90 h 295"/>
              <a:gd name="T100" fmla="*/ 100 w 401"/>
              <a:gd name="T101" fmla="*/ 107 h 295"/>
              <a:gd name="T102" fmla="*/ 91 w 401"/>
              <a:gd name="T103" fmla="*/ 134 h 295"/>
              <a:gd name="T104" fmla="*/ 104 w 401"/>
              <a:gd name="T105" fmla="*/ 165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01" h="295">
                <a:moveTo>
                  <a:pt x="104" y="165"/>
                </a:moveTo>
                <a:cubicBezTo>
                  <a:pt x="109" y="173"/>
                  <a:pt x="110" y="178"/>
                  <a:pt x="111" y="182"/>
                </a:cubicBezTo>
                <a:cubicBezTo>
                  <a:pt x="112" y="186"/>
                  <a:pt x="112" y="187"/>
                  <a:pt x="113" y="189"/>
                </a:cubicBezTo>
                <a:cubicBezTo>
                  <a:pt x="114" y="190"/>
                  <a:pt x="115" y="192"/>
                  <a:pt x="116" y="195"/>
                </a:cubicBezTo>
                <a:cubicBezTo>
                  <a:pt x="116" y="198"/>
                  <a:pt x="117" y="203"/>
                  <a:pt x="117" y="207"/>
                </a:cubicBezTo>
                <a:cubicBezTo>
                  <a:pt x="117" y="210"/>
                  <a:pt x="117" y="213"/>
                  <a:pt x="117" y="216"/>
                </a:cubicBezTo>
                <a:cubicBezTo>
                  <a:pt x="118" y="218"/>
                  <a:pt x="118" y="219"/>
                  <a:pt x="119" y="220"/>
                </a:cubicBezTo>
                <a:cubicBezTo>
                  <a:pt x="120" y="221"/>
                  <a:pt x="122" y="222"/>
                  <a:pt x="123" y="223"/>
                </a:cubicBezTo>
                <a:cubicBezTo>
                  <a:pt x="125" y="224"/>
                  <a:pt x="126" y="226"/>
                  <a:pt x="126" y="228"/>
                </a:cubicBezTo>
                <a:cubicBezTo>
                  <a:pt x="126" y="230"/>
                  <a:pt x="125" y="231"/>
                  <a:pt x="123" y="233"/>
                </a:cubicBezTo>
                <a:cubicBezTo>
                  <a:pt x="122" y="235"/>
                  <a:pt x="119" y="236"/>
                  <a:pt x="117" y="239"/>
                </a:cubicBezTo>
                <a:cubicBezTo>
                  <a:pt x="114" y="241"/>
                  <a:pt x="111" y="244"/>
                  <a:pt x="106" y="246"/>
                </a:cubicBezTo>
                <a:cubicBezTo>
                  <a:pt x="105" y="255"/>
                  <a:pt x="106" y="257"/>
                  <a:pt x="107" y="258"/>
                </a:cubicBezTo>
                <a:cubicBezTo>
                  <a:pt x="107" y="260"/>
                  <a:pt x="108" y="261"/>
                  <a:pt x="108" y="262"/>
                </a:cubicBezTo>
                <a:cubicBezTo>
                  <a:pt x="109" y="263"/>
                  <a:pt x="110" y="264"/>
                  <a:pt x="111" y="264"/>
                </a:cubicBezTo>
                <a:cubicBezTo>
                  <a:pt x="112" y="265"/>
                  <a:pt x="113" y="265"/>
                  <a:pt x="115" y="264"/>
                </a:cubicBezTo>
                <a:cubicBezTo>
                  <a:pt x="116" y="263"/>
                  <a:pt x="118" y="262"/>
                  <a:pt x="120" y="261"/>
                </a:cubicBezTo>
                <a:cubicBezTo>
                  <a:pt x="122" y="259"/>
                  <a:pt x="124" y="259"/>
                  <a:pt x="127" y="258"/>
                </a:cubicBezTo>
                <a:cubicBezTo>
                  <a:pt x="129" y="258"/>
                  <a:pt x="133" y="258"/>
                  <a:pt x="136" y="258"/>
                </a:cubicBezTo>
                <a:cubicBezTo>
                  <a:pt x="138" y="258"/>
                  <a:pt x="141" y="258"/>
                  <a:pt x="143" y="258"/>
                </a:cubicBezTo>
                <a:cubicBezTo>
                  <a:pt x="145" y="258"/>
                  <a:pt x="147" y="257"/>
                  <a:pt x="148" y="256"/>
                </a:cubicBezTo>
                <a:cubicBezTo>
                  <a:pt x="150" y="254"/>
                  <a:pt x="152" y="252"/>
                  <a:pt x="153" y="250"/>
                </a:cubicBezTo>
                <a:cubicBezTo>
                  <a:pt x="155" y="248"/>
                  <a:pt x="157" y="246"/>
                  <a:pt x="158" y="245"/>
                </a:cubicBezTo>
                <a:cubicBezTo>
                  <a:pt x="159" y="244"/>
                  <a:pt x="160" y="244"/>
                  <a:pt x="161" y="244"/>
                </a:cubicBezTo>
                <a:cubicBezTo>
                  <a:pt x="162" y="244"/>
                  <a:pt x="163" y="245"/>
                  <a:pt x="165" y="246"/>
                </a:cubicBezTo>
                <a:cubicBezTo>
                  <a:pt x="166" y="247"/>
                  <a:pt x="167" y="249"/>
                  <a:pt x="169" y="251"/>
                </a:cubicBezTo>
                <a:cubicBezTo>
                  <a:pt x="170" y="253"/>
                  <a:pt x="172" y="255"/>
                  <a:pt x="173" y="257"/>
                </a:cubicBezTo>
                <a:cubicBezTo>
                  <a:pt x="174" y="260"/>
                  <a:pt x="175" y="263"/>
                  <a:pt x="176" y="265"/>
                </a:cubicBezTo>
                <a:cubicBezTo>
                  <a:pt x="176" y="268"/>
                  <a:pt x="176" y="271"/>
                  <a:pt x="176" y="275"/>
                </a:cubicBezTo>
                <a:cubicBezTo>
                  <a:pt x="177" y="278"/>
                  <a:pt x="179" y="282"/>
                  <a:pt x="181" y="289"/>
                </a:cubicBezTo>
                <a:cubicBezTo>
                  <a:pt x="186" y="288"/>
                  <a:pt x="190" y="287"/>
                  <a:pt x="192" y="286"/>
                </a:cubicBezTo>
                <a:cubicBezTo>
                  <a:pt x="195" y="284"/>
                  <a:pt x="198" y="284"/>
                  <a:pt x="200" y="283"/>
                </a:cubicBezTo>
                <a:cubicBezTo>
                  <a:pt x="202" y="283"/>
                  <a:pt x="203" y="283"/>
                  <a:pt x="205" y="282"/>
                </a:cubicBezTo>
                <a:cubicBezTo>
                  <a:pt x="206" y="281"/>
                  <a:pt x="206" y="279"/>
                  <a:pt x="207" y="278"/>
                </a:cubicBezTo>
                <a:cubicBezTo>
                  <a:pt x="208" y="277"/>
                  <a:pt x="209" y="276"/>
                  <a:pt x="211" y="276"/>
                </a:cubicBezTo>
                <a:cubicBezTo>
                  <a:pt x="212" y="275"/>
                  <a:pt x="213" y="276"/>
                  <a:pt x="214" y="277"/>
                </a:cubicBezTo>
                <a:cubicBezTo>
                  <a:pt x="214" y="278"/>
                  <a:pt x="215" y="280"/>
                  <a:pt x="216" y="281"/>
                </a:cubicBezTo>
                <a:cubicBezTo>
                  <a:pt x="216" y="283"/>
                  <a:pt x="217" y="285"/>
                  <a:pt x="218" y="286"/>
                </a:cubicBezTo>
                <a:cubicBezTo>
                  <a:pt x="219" y="287"/>
                  <a:pt x="221" y="287"/>
                  <a:pt x="223" y="287"/>
                </a:cubicBezTo>
                <a:cubicBezTo>
                  <a:pt x="225" y="287"/>
                  <a:pt x="229" y="287"/>
                  <a:pt x="231" y="288"/>
                </a:cubicBezTo>
                <a:cubicBezTo>
                  <a:pt x="233" y="288"/>
                  <a:pt x="235" y="289"/>
                  <a:pt x="236" y="290"/>
                </a:cubicBezTo>
                <a:cubicBezTo>
                  <a:pt x="238" y="292"/>
                  <a:pt x="240" y="293"/>
                  <a:pt x="242" y="294"/>
                </a:cubicBezTo>
                <a:cubicBezTo>
                  <a:pt x="244" y="295"/>
                  <a:pt x="246" y="294"/>
                  <a:pt x="248" y="293"/>
                </a:cubicBezTo>
                <a:cubicBezTo>
                  <a:pt x="250" y="292"/>
                  <a:pt x="251" y="291"/>
                  <a:pt x="253" y="290"/>
                </a:cubicBezTo>
                <a:cubicBezTo>
                  <a:pt x="254" y="288"/>
                  <a:pt x="256" y="287"/>
                  <a:pt x="258" y="286"/>
                </a:cubicBezTo>
                <a:cubicBezTo>
                  <a:pt x="260" y="285"/>
                  <a:pt x="262" y="286"/>
                  <a:pt x="268" y="287"/>
                </a:cubicBezTo>
                <a:cubicBezTo>
                  <a:pt x="270" y="280"/>
                  <a:pt x="270" y="278"/>
                  <a:pt x="271" y="276"/>
                </a:cubicBezTo>
                <a:cubicBezTo>
                  <a:pt x="272" y="274"/>
                  <a:pt x="273" y="273"/>
                  <a:pt x="274" y="272"/>
                </a:cubicBezTo>
                <a:cubicBezTo>
                  <a:pt x="275" y="271"/>
                  <a:pt x="274" y="270"/>
                  <a:pt x="274" y="269"/>
                </a:cubicBezTo>
                <a:cubicBezTo>
                  <a:pt x="273" y="267"/>
                  <a:pt x="272" y="266"/>
                  <a:pt x="271" y="265"/>
                </a:cubicBezTo>
                <a:cubicBezTo>
                  <a:pt x="270" y="264"/>
                  <a:pt x="271" y="263"/>
                  <a:pt x="272" y="262"/>
                </a:cubicBezTo>
                <a:cubicBezTo>
                  <a:pt x="273" y="261"/>
                  <a:pt x="276" y="261"/>
                  <a:pt x="278" y="261"/>
                </a:cubicBezTo>
                <a:cubicBezTo>
                  <a:pt x="280" y="261"/>
                  <a:pt x="283" y="261"/>
                  <a:pt x="286" y="261"/>
                </a:cubicBezTo>
                <a:cubicBezTo>
                  <a:pt x="289" y="262"/>
                  <a:pt x="293" y="262"/>
                  <a:pt x="297" y="262"/>
                </a:cubicBezTo>
                <a:cubicBezTo>
                  <a:pt x="300" y="262"/>
                  <a:pt x="302" y="261"/>
                  <a:pt x="305" y="260"/>
                </a:cubicBezTo>
                <a:cubicBezTo>
                  <a:pt x="307" y="259"/>
                  <a:pt x="311" y="257"/>
                  <a:pt x="314" y="256"/>
                </a:cubicBezTo>
                <a:cubicBezTo>
                  <a:pt x="317" y="254"/>
                  <a:pt x="319" y="252"/>
                  <a:pt x="323" y="251"/>
                </a:cubicBezTo>
                <a:cubicBezTo>
                  <a:pt x="326" y="249"/>
                  <a:pt x="329" y="248"/>
                  <a:pt x="333" y="246"/>
                </a:cubicBezTo>
                <a:cubicBezTo>
                  <a:pt x="337" y="245"/>
                  <a:pt x="341" y="242"/>
                  <a:pt x="345" y="240"/>
                </a:cubicBezTo>
                <a:cubicBezTo>
                  <a:pt x="349" y="237"/>
                  <a:pt x="352" y="235"/>
                  <a:pt x="356" y="232"/>
                </a:cubicBezTo>
                <a:cubicBezTo>
                  <a:pt x="359" y="228"/>
                  <a:pt x="362" y="225"/>
                  <a:pt x="364" y="222"/>
                </a:cubicBezTo>
                <a:cubicBezTo>
                  <a:pt x="367" y="218"/>
                  <a:pt x="369" y="215"/>
                  <a:pt x="370" y="212"/>
                </a:cubicBezTo>
                <a:cubicBezTo>
                  <a:pt x="372" y="208"/>
                  <a:pt x="373" y="204"/>
                  <a:pt x="375" y="200"/>
                </a:cubicBezTo>
                <a:cubicBezTo>
                  <a:pt x="376" y="197"/>
                  <a:pt x="377" y="195"/>
                  <a:pt x="379" y="193"/>
                </a:cubicBezTo>
                <a:cubicBezTo>
                  <a:pt x="381" y="191"/>
                  <a:pt x="385" y="189"/>
                  <a:pt x="389" y="183"/>
                </a:cubicBezTo>
                <a:cubicBezTo>
                  <a:pt x="392" y="178"/>
                  <a:pt x="393" y="174"/>
                  <a:pt x="394" y="171"/>
                </a:cubicBezTo>
                <a:cubicBezTo>
                  <a:pt x="394" y="167"/>
                  <a:pt x="394" y="163"/>
                  <a:pt x="395" y="160"/>
                </a:cubicBezTo>
                <a:cubicBezTo>
                  <a:pt x="395" y="156"/>
                  <a:pt x="397" y="154"/>
                  <a:pt x="401" y="147"/>
                </a:cubicBezTo>
                <a:cubicBezTo>
                  <a:pt x="398" y="147"/>
                  <a:pt x="393" y="150"/>
                  <a:pt x="390" y="152"/>
                </a:cubicBezTo>
                <a:cubicBezTo>
                  <a:pt x="386" y="154"/>
                  <a:pt x="382" y="155"/>
                  <a:pt x="379" y="158"/>
                </a:cubicBezTo>
                <a:cubicBezTo>
                  <a:pt x="376" y="160"/>
                  <a:pt x="372" y="162"/>
                  <a:pt x="369" y="165"/>
                </a:cubicBezTo>
                <a:cubicBezTo>
                  <a:pt x="366" y="167"/>
                  <a:pt x="363" y="170"/>
                  <a:pt x="361" y="172"/>
                </a:cubicBezTo>
                <a:cubicBezTo>
                  <a:pt x="359" y="174"/>
                  <a:pt x="358" y="176"/>
                  <a:pt x="356" y="178"/>
                </a:cubicBezTo>
                <a:cubicBezTo>
                  <a:pt x="354" y="180"/>
                  <a:pt x="351" y="181"/>
                  <a:pt x="348" y="183"/>
                </a:cubicBezTo>
                <a:cubicBezTo>
                  <a:pt x="345" y="184"/>
                  <a:pt x="341" y="187"/>
                  <a:pt x="339" y="188"/>
                </a:cubicBezTo>
                <a:cubicBezTo>
                  <a:pt x="337" y="190"/>
                  <a:pt x="336" y="190"/>
                  <a:pt x="331" y="191"/>
                </a:cubicBezTo>
                <a:cubicBezTo>
                  <a:pt x="325" y="191"/>
                  <a:pt x="314" y="191"/>
                  <a:pt x="304" y="191"/>
                </a:cubicBezTo>
                <a:cubicBezTo>
                  <a:pt x="294" y="191"/>
                  <a:pt x="284" y="191"/>
                  <a:pt x="279" y="191"/>
                </a:cubicBezTo>
                <a:cubicBezTo>
                  <a:pt x="273" y="191"/>
                  <a:pt x="273" y="190"/>
                  <a:pt x="273" y="189"/>
                </a:cubicBezTo>
                <a:cubicBezTo>
                  <a:pt x="274" y="189"/>
                  <a:pt x="274" y="187"/>
                  <a:pt x="275" y="185"/>
                </a:cubicBezTo>
                <a:cubicBezTo>
                  <a:pt x="275" y="183"/>
                  <a:pt x="275" y="181"/>
                  <a:pt x="275" y="178"/>
                </a:cubicBezTo>
                <a:cubicBezTo>
                  <a:pt x="274" y="175"/>
                  <a:pt x="273" y="172"/>
                  <a:pt x="272" y="169"/>
                </a:cubicBezTo>
                <a:cubicBezTo>
                  <a:pt x="271" y="167"/>
                  <a:pt x="270" y="164"/>
                  <a:pt x="268" y="161"/>
                </a:cubicBezTo>
                <a:cubicBezTo>
                  <a:pt x="266" y="159"/>
                  <a:pt x="264" y="156"/>
                  <a:pt x="262" y="154"/>
                </a:cubicBezTo>
                <a:cubicBezTo>
                  <a:pt x="260" y="152"/>
                  <a:pt x="259" y="151"/>
                  <a:pt x="256" y="150"/>
                </a:cubicBezTo>
                <a:cubicBezTo>
                  <a:pt x="254" y="149"/>
                  <a:pt x="251" y="149"/>
                  <a:pt x="248" y="149"/>
                </a:cubicBezTo>
                <a:cubicBezTo>
                  <a:pt x="245" y="148"/>
                  <a:pt x="242" y="148"/>
                  <a:pt x="235" y="148"/>
                </a:cubicBezTo>
                <a:cubicBezTo>
                  <a:pt x="229" y="147"/>
                  <a:pt x="220" y="147"/>
                  <a:pt x="213" y="147"/>
                </a:cubicBezTo>
                <a:cubicBezTo>
                  <a:pt x="207" y="147"/>
                  <a:pt x="203" y="147"/>
                  <a:pt x="201" y="147"/>
                </a:cubicBezTo>
                <a:cubicBezTo>
                  <a:pt x="199" y="147"/>
                  <a:pt x="199" y="146"/>
                  <a:pt x="200" y="145"/>
                </a:cubicBezTo>
                <a:cubicBezTo>
                  <a:pt x="201" y="144"/>
                  <a:pt x="203" y="142"/>
                  <a:pt x="205" y="139"/>
                </a:cubicBezTo>
                <a:cubicBezTo>
                  <a:pt x="208" y="137"/>
                  <a:pt x="212" y="134"/>
                  <a:pt x="214" y="132"/>
                </a:cubicBezTo>
                <a:cubicBezTo>
                  <a:pt x="217" y="129"/>
                  <a:pt x="218" y="126"/>
                  <a:pt x="219" y="123"/>
                </a:cubicBezTo>
                <a:cubicBezTo>
                  <a:pt x="220" y="120"/>
                  <a:pt x="220" y="117"/>
                  <a:pt x="219" y="114"/>
                </a:cubicBezTo>
                <a:cubicBezTo>
                  <a:pt x="218" y="112"/>
                  <a:pt x="217" y="110"/>
                  <a:pt x="215" y="108"/>
                </a:cubicBezTo>
                <a:cubicBezTo>
                  <a:pt x="214" y="106"/>
                  <a:pt x="212" y="103"/>
                  <a:pt x="209" y="101"/>
                </a:cubicBezTo>
                <a:cubicBezTo>
                  <a:pt x="206" y="98"/>
                  <a:pt x="202" y="95"/>
                  <a:pt x="199" y="93"/>
                </a:cubicBezTo>
                <a:cubicBezTo>
                  <a:pt x="196" y="90"/>
                  <a:pt x="194" y="88"/>
                  <a:pt x="193" y="87"/>
                </a:cubicBezTo>
                <a:cubicBezTo>
                  <a:pt x="192" y="85"/>
                  <a:pt x="192" y="83"/>
                  <a:pt x="192" y="81"/>
                </a:cubicBezTo>
                <a:cubicBezTo>
                  <a:pt x="192" y="79"/>
                  <a:pt x="191" y="78"/>
                  <a:pt x="190" y="77"/>
                </a:cubicBezTo>
                <a:cubicBezTo>
                  <a:pt x="189" y="76"/>
                  <a:pt x="187" y="74"/>
                  <a:pt x="186" y="72"/>
                </a:cubicBezTo>
                <a:cubicBezTo>
                  <a:pt x="184" y="70"/>
                  <a:pt x="182" y="68"/>
                  <a:pt x="180" y="66"/>
                </a:cubicBezTo>
                <a:cubicBezTo>
                  <a:pt x="179" y="64"/>
                  <a:pt x="178" y="62"/>
                  <a:pt x="177" y="61"/>
                </a:cubicBezTo>
                <a:cubicBezTo>
                  <a:pt x="176" y="59"/>
                  <a:pt x="175" y="58"/>
                  <a:pt x="175" y="56"/>
                </a:cubicBezTo>
                <a:cubicBezTo>
                  <a:pt x="174" y="54"/>
                  <a:pt x="174" y="52"/>
                  <a:pt x="174" y="50"/>
                </a:cubicBezTo>
                <a:cubicBezTo>
                  <a:pt x="173" y="49"/>
                  <a:pt x="173" y="48"/>
                  <a:pt x="172" y="46"/>
                </a:cubicBezTo>
                <a:cubicBezTo>
                  <a:pt x="171" y="45"/>
                  <a:pt x="170" y="44"/>
                  <a:pt x="168" y="42"/>
                </a:cubicBezTo>
                <a:cubicBezTo>
                  <a:pt x="167" y="41"/>
                  <a:pt x="166" y="40"/>
                  <a:pt x="165" y="39"/>
                </a:cubicBezTo>
                <a:cubicBezTo>
                  <a:pt x="163" y="37"/>
                  <a:pt x="161" y="37"/>
                  <a:pt x="161" y="36"/>
                </a:cubicBezTo>
                <a:cubicBezTo>
                  <a:pt x="160" y="35"/>
                  <a:pt x="161" y="34"/>
                  <a:pt x="163" y="33"/>
                </a:cubicBezTo>
                <a:cubicBezTo>
                  <a:pt x="164" y="33"/>
                  <a:pt x="166" y="33"/>
                  <a:pt x="168" y="32"/>
                </a:cubicBezTo>
                <a:cubicBezTo>
                  <a:pt x="169" y="31"/>
                  <a:pt x="170" y="29"/>
                  <a:pt x="169" y="28"/>
                </a:cubicBezTo>
                <a:cubicBezTo>
                  <a:pt x="169" y="26"/>
                  <a:pt x="168" y="25"/>
                  <a:pt x="166" y="23"/>
                </a:cubicBezTo>
                <a:cubicBezTo>
                  <a:pt x="164" y="22"/>
                  <a:pt x="161" y="21"/>
                  <a:pt x="159" y="19"/>
                </a:cubicBezTo>
                <a:cubicBezTo>
                  <a:pt x="156" y="18"/>
                  <a:pt x="154" y="16"/>
                  <a:pt x="151" y="14"/>
                </a:cubicBezTo>
                <a:cubicBezTo>
                  <a:pt x="149" y="12"/>
                  <a:pt x="148" y="9"/>
                  <a:pt x="148" y="6"/>
                </a:cubicBezTo>
                <a:cubicBezTo>
                  <a:pt x="134" y="2"/>
                  <a:pt x="128" y="0"/>
                  <a:pt x="124" y="0"/>
                </a:cubicBezTo>
                <a:cubicBezTo>
                  <a:pt x="120" y="0"/>
                  <a:pt x="117" y="1"/>
                  <a:pt x="115" y="3"/>
                </a:cubicBezTo>
                <a:cubicBezTo>
                  <a:pt x="113" y="5"/>
                  <a:pt x="111" y="9"/>
                  <a:pt x="110" y="12"/>
                </a:cubicBezTo>
                <a:cubicBezTo>
                  <a:pt x="109" y="16"/>
                  <a:pt x="108" y="19"/>
                  <a:pt x="107" y="23"/>
                </a:cubicBezTo>
                <a:cubicBezTo>
                  <a:pt x="105" y="26"/>
                  <a:pt x="103" y="28"/>
                  <a:pt x="100" y="31"/>
                </a:cubicBezTo>
                <a:cubicBezTo>
                  <a:pt x="98" y="33"/>
                  <a:pt x="94" y="34"/>
                  <a:pt x="91" y="36"/>
                </a:cubicBezTo>
                <a:cubicBezTo>
                  <a:pt x="87" y="37"/>
                  <a:pt x="82" y="38"/>
                  <a:pt x="77" y="40"/>
                </a:cubicBezTo>
                <a:cubicBezTo>
                  <a:pt x="71" y="42"/>
                  <a:pt x="65" y="44"/>
                  <a:pt x="59" y="46"/>
                </a:cubicBezTo>
                <a:cubicBezTo>
                  <a:pt x="54" y="47"/>
                  <a:pt x="50" y="48"/>
                  <a:pt x="47" y="50"/>
                </a:cubicBezTo>
                <a:cubicBezTo>
                  <a:pt x="43" y="51"/>
                  <a:pt x="41" y="52"/>
                  <a:pt x="40" y="54"/>
                </a:cubicBezTo>
                <a:cubicBezTo>
                  <a:pt x="38" y="55"/>
                  <a:pt x="38" y="57"/>
                  <a:pt x="38" y="59"/>
                </a:cubicBezTo>
                <a:cubicBezTo>
                  <a:pt x="38" y="62"/>
                  <a:pt x="37" y="65"/>
                  <a:pt x="37" y="68"/>
                </a:cubicBezTo>
                <a:cubicBezTo>
                  <a:pt x="37" y="70"/>
                  <a:pt x="37" y="71"/>
                  <a:pt x="35" y="71"/>
                </a:cubicBezTo>
                <a:cubicBezTo>
                  <a:pt x="34" y="71"/>
                  <a:pt x="32" y="71"/>
                  <a:pt x="29" y="71"/>
                </a:cubicBezTo>
                <a:cubicBezTo>
                  <a:pt x="27" y="71"/>
                  <a:pt x="25" y="71"/>
                  <a:pt x="22" y="72"/>
                </a:cubicBezTo>
                <a:cubicBezTo>
                  <a:pt x="20" y="73"/>
                  <a:pt x="18" y="74"/>
                  <a:pt x="16" y="75"/>
                </a:cubicBezTo>
                <a:cubicBezTo>
                  <a:pt x="14" y="77"/>
                  <a:pt x="11" y="80"/>
                  <a:pt x="8" y="82"/>
                </a:cubicBezTo>
                <a:cubicBezTo>
                  <a:pt x="5" y="85"/>
                  <a:pt x="1" y="88"/>
                  <a:pt x="0" y="89"/>
                </a:cubicBezTo>
                <a:cubicBezTo>
                  <a:pt x="2" y="95"/>
                  <a:pt x="4" y="100"/>
                  <a:pt x="5" y="105"/>
                </a:cubicBezTo>
                <a:cubicBezTo>
                  <a:pt x="6" y="110"/>
                  <a:pt x="7" y="114"/>
                  <a:pt x="8" y="118"/>
                </a:cubicBezTo>
                <a:cubicBezTo>
                  <a:pt x="9" y="122"/>
                  <a:pt x="11" y="126"/>
                  <a:pt x="13" y="130"/>
                </a:cubicBezTo>
                <a:cubicBezTo>
                  <a:pt x="15" y="134"/>
                  <a:pt x="17" y="139"/>
                  <a:pt x="20" y="141"/>
                </a:cubicBezTo>
                <a:cubicBezTo>
                  <a:pt x="22" y="144"/>
                  <a:pt x="24" y="144"/>
                  <a:pt x="25" y="144"/>
                </a:cubicBezTo>
                <a:cubicBezTo>
                  <a:pt x="27" y="143"/>
                  <a:pt x="29" y="142"/>
                  <a:pt x="31" y="140"/>
                </a:cubicBezTo>
                <a:cubicBezTo>
                  <a:pt x="34" y="138"/>
                  <a:pt x="36" y="137"/>
                  <a:pt x="39" y="136"/>
                </a:cubicBezTo>
                <a:cubicBezTo>
                  <a:pt x="41" y="135"/>
                  <a:pt x="43" y="135"/>
                  <a:pt x="45" y="134"/>
                </a:cubicBezTo>
                <a:cubicBezTo>
                  <a:pt x="47" y="133"/>
                  <a:pt x="49" y="131"/>
                  <a:pt x="51" y="128"/>
                </a:cubicBezTo>
                <a:cubicBezTo>
                  <a:pt x="52" y="125"/>
                  <a:pt x="53" y="122"/>
                  <a:pt x="55" y="118"/>
                </a:cubicBezTo>
                <a:cubicBezTo>
                  <a:pt x="56" y="115"/>
                  <a:pt x="58" y="112"/>
                  <a:pt x="61" y="109"/>
                </a:cubicBezTo>
                <a:cubicBezTo>
                  <a:pt x="64" y="105"/>
                  <a:pt x="68" y="101"/>
                  <a:pt x="72" y="97"/>
                </a:cubicBezTo>
                <a:cubicBezTo>
                  <a:pt x="75" y="94"/>
                  <a:pt x="78" y="92"/>
                  <a:pt x="81" y="90"/>
                </a:cubicBezTo>
                <a:cubicBezTo>
                  <a:pt x="84" y="89"/>
                  <a:pt x="86" y="88"/>
                  <a:pt x="89" y="88"/>
                </a:cubicBezTo>
                <a:cubicBezTo>
                  <a:pt x="92" y="87"/>
                  <a:pt x="96" y="87"/>
                  <a:pt x="99" y="88"/>
                </a:cubicBezTo>
                <a:cubicBezTo>
                  <a:pt x="102" y="88"/>
                  <a:pt x="104" y="89"/>
                  <a:pt x="105" y="90"/>
                </a:cubicBezTo>
                <a:cubicBezTo>
                  <a:pt x="106" y="92"/>
                  <a:pt x="107" y="94"/>
                  <a:pt x="106" y="96"/>
                </a:cubicBezTo>
                <a:cubicBezTo>
                  <a:pt x="105" y="98"/>
                  <a:pt x="103" y="99"/>
                  <a:pt x="102" y="101"/>
                </a:cubicBezTo>
                <a:cubicBezTo>
                  <a:pt x="101" y="102"/>
                  <a:pt x="100" y="104"/>
                  <a:pt x="100" y="107"/>
                </a:cubicBezTo>
                <a:cubicBezTo>
                  <a:pt x="99" y="110"/>
                  <a:pt x="99" y="114"/>
                  <a:pt x="98" y="117"/>
                </a:cubicBezTo>
                <a:cubicBezTo>
                  <a:pt x="97" y="121"/>
                  <a:pt x="96" y="124"/>
                  <a:pt x="94" y="127"/>
                </a:cubicBezTo>
                <a:cubicBezTo>
                  <a:pt x="93" y="130"/>
                  <a:pt x="92" y="132"/>
                  <a:pt x="91" y="134"/>
                </a:cubicBezTo>
                <a:cubicBezTo>
                  <a:pt x="91" y="136"/>
                  <a:pt x="90" y="138"/>
                  <a:pt x="90" y="141"/>
                </a:cubicBezTo>
                <a:cubicBezTo>
                  <a:pt x="90" y="143"/>
                  <a:pt x="90" y="145"/>
                  <a:pt x="92" y="148"/>
                </a:cubicBezTo>
                <a:cubicBezTo>
                  <a:pt x="94" y="151"/>
                  <a:pt x="98" y="155"/>
                  <a:pt x="104" y="165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22" name="Freeform 70">
            <a:extLst>
              <a:ext uri="{FF2B5EF4-FFF2-40B4-BE49-F238E27FC236}">
                <a16:creationId xmlns:a16="http://schemas.microsoft.com/office/drawing/2014/main" id="{E888B147-E247-284A-9380-BFD39727A247}"/>
              </a:ext>
            </a:extLst>
          </p:cNvPr>
          <p:cNvSpPr>
            <a:spLocks/>
          </p:cNvSpPr>
          <p:nvPr/>
        </p:nvSpPr>
        <p:spPr bwMode="auto">
          <a:xfrm>
            <a:off x="8926515" y="3187700"/>
            <a:ext cx="977900" cy="736600"/>
          </a:xfrm>
          <a:custGeom>
            <a:avLst/>
            <a:gdLst>
              <a:gd name="T0" fmla="*/ 24 w 203"/>
              <a:gd name="T1" fmla="*/ 140 h 153"/>
              <a:gd name="T2" fmla="*/ 31 w 203"/>
              <a:gd name="T3" fmla="*/ 123 h 153"/>
              <a:gd name="T4" fmla="*/ 29 w 203"/>
              <a:gd name="T5" fmla="*/ 109 h 153"/>
              <a:gd name="T6" fmla="*/ 25 w 203"/>
              <a:gd name="T7" fmla="*/ 94 h 153"/>
              <a:gd name="T8" fmla="*/ 24 w 203"/>
              <a:gd name="T9" fmla="*/ 82 h 153"/>
              <a:gd name="T10" fmla="*/ 33 w 203"/>
              <a:gd name="T11" fmla="*/ 67 h 153"/>
              <a:gd name="T12" fmla="*/ 35 w 203"/>
              <a:gd name="T13" fmla="*/ 57 h 153"/>
              <a:gd name="T14" fmla="*/ 18 w 203"/>
              <a:gd name="T15" fmla="*/ 47 h 153"/>
              <a:gd name="T16" fmla="*/ 2 w 203"/>
              <a:gd name="T17" fmla="*/ 31 h 153"/>
              <a:gd name="T18" fmla="*/ 0 w 203"/>
              <a:gd name="T19" fmla="*/ 12 h 153"/>
              <a:gd name="T20" fmla="*/ 9 w 203"/>
              <a:gd name="T21" fmla="*/ 12 h 153"/>
              <a:gd name="T22" fmla="*/ 20 w 203"/>
              <a:gd name="T23" fmla="*/ 16 h 153"/>
              <a:gd name="T24" fmla="*/ 28 w 203"/>
              <a:gd name="T25" fmla="*/ 12 h 153"/>
              <a:gd name="T26" fmla="*/ 62 w 203"/>
              <a:gd name="T27" fmla="*/ 17 h 153"/>
              <a:gd name="T28" fmla="*/ 76 w 203"/>
              <a:gd name="T29" fmla="*/ 9 h 153"/>
              <a:gd name="T30" fmla="*/ 96 w 203"/>
              <a:gd name="T31" fmla="*/ 16 h 153"/>
              <a:gd name="T32" fmla="*/ 101 w 203"/>
              <a:gd name="T33" fmla="*/ 39 h 153"/>
              <a:gd name="T34" fmla="*/ 109 w 203"/>
              <a:gd name="T35" fmla="*/ 64 h 153"/>
              <a:gd name="T36" fmla="*/ 121 w 203"/>
              <a:gd name="T37" fmla="*/ 78 h 153"/>
              <a:gd name="T38" fmla="*/ 135 w 203"/>
              <a:gd name="T39" fmla="*/ 70 h 153"/>
              <a:gd name="T40" fmla="*/ 147 w 203"/>
              <a:gd name="T41" fmla="*/ 62 h 153"/>
              <a:gd name="T42" fmla="*/ 157 w 203"/>
              <a:gd name="T43" fmla="*/ 43 h 153"/>
              <a:gd name="T44" fmla="*/ 177 w 203"/>
              <a:gd name="T45" fmla="*/ 24 h 153"/>
              <a:gd name="T46" fmla="*/ 195 w 203"/>
              <a:gd name="T47" fmla="*/ 22 h 153"/>
              <a:gd name="T48" fmla="*/ 202 w 203"/>
              <a:gd name="T49" fmla="*/ 30 h 153"/>
              <a:gd name="T50" fmla="*/ 196 w 203"/>
              <a:gd name="T51" fmla="*/ 41 h 153"/>
              <a:gd name="T52" fmla="*/ 190 w 203"/>
              <a:gd name="T53" fmla="*/ 61 h 153"/>
              <a:gd name="T54" fmla="*/ 186 w 203"/>
              <a:gd name="T55" fmla="*/ 75 h 153"/>
              <a:gd name="T56" fmla="*/ 200 w 203"/>
              <a:gd name="T57" fmla="*/ 99 h 153"/>
              <a:gd name="T58" fmla="*/ 168 w 203"/>
              <a:gd name="T59" fmla="*/ 105 h 153"/>
              <a:gd name="T60" fmla="*/ 144 w 203"/>
              <a:gd name="T61" fmla="*/ 110 h 153"/>
              <a:gd name="T62" fmla="*/ 123 w 203"/>
              <a:gd name="T63" fmla="*/ 112 h 153"/>
              <a:gd name="T64" fmla="*/ 110 w 203"/>
              <a:gd name="T65" fmla="*/ 121 h 153"/>
              <a:gd name="T66" fmla="*/ 110 w 203"/>
              <a:gd name="T67" fmla="*/ 134 h 153"/>
              <a:gd name="T68" fmla="*/ 111 w 203"/>
              <a:gd name="T69" fmla="*/ 143 h 153"/>
              <a:gd name="T70" fmla="*/ 97 w 203"/>
              <a:gd name="T71" fmla="*/ 147 h 153"/>
              <a:gd name="T72" fmla="*/ 77 w 203"/>
              <a:gd name="T73" fmla="*/ 144 h 153"/>
              <a:gd name="T74" fmla="*/ 61 w 203"/>
              <a:gd name="T75" fmla="*/ 140 h 153"/>
              <a:gd name="T76" fmla="*/ 37 w 203"/>
              <a:gd name="T77" fmla="*/ 15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03" h="153">
                <a:moveTo>
                  <a:pt x="37" y="153"/>
                </a:moveTo>
                <a:cubicBezTo>
                  <a:pt x="32" y="148"/>
                  <a:pt x="26" y="142"/>
                  <a:pt x="24" y="140"/>
                </a:cubicBezTo>
                <a:cubicBezTo>
                  <a:pt x="27" y="132"/>
                  <a:pt x="27" y="129"/>
                  <a:pt x="28" y="127"/>
                </a:cubicBezTo>
                <a:cubicBezTo>
                  <a:pt x="29" y="125"/>
                  <a:pt x="30" y="124"/>
                  <a:pt x="31" y="123"/>
                </a:cubicBezTo>
                <a:cubicBezTo>
                  <a:pt x="32" y="121"/>
                  <a:pt x="32" y="118"/>
                  <a:pt x="32" y="116"/>
                </a:cubicBezTo>
                <a:cubicBezTo>
                  <a:pt x="31" y="114"/>
                  <a:pt x="30" y="112"/>
                  <a:pt x="29" y="109"/>
                </a:cubicBezTo>
                <a:cubicBezTo>
                  <a:pt x="28" y="107"/>
                  <a:pt x="27" y="103"/>
                  <a:pt x="27" y="100"/>
                </a:cubicBezTo>
                <a:cubicBezTo>
                  <a:pt x="26" y="98"/>
                  <a:pt x="26" y="96"/>
                  <a:pt x="25" y="94"/>
                </a:cubicBezTo>
                <a:cubicBezTo>
                  <a:pt x="25" y="92"/>
                  <a:pt x="24" y="91"/>
                  <a:pt x="23" y="89"/>
                </a:cubicBezTo>
                <a:cubicBezTo>
                  <a:pt x="23" y="87"/>
                  <a:pt x="23" y="85"/>
                  <a:pt x="24" y="82"/>
                </a:cubicBezTo>
                <a:cubicBezTo>
                  <a:pt x="24" y="80"/>
                  <a:pt x="26" y="78"/>
                  <a:pt x="27" y="76"/>
                </a:cubicBezTo>
                <a:cubicBezTo>
                  <a:pt x="29" y="73"/>
                  <a:pt x="32" y="70"/>
                  <a:pt x="33" y="67"/>
                </a:cubicBezTo>
                <a:cubicBezTo>
                  <a:pt x="35" y="65"/>
                  <a:pt x="36" y="64"/>
                  <a:pt x="36" y="62"/>
                </a:cubicBezTo>
                <a:cubicBezTo>
                  <a:pt x="37" y="61"/>
                  <a:pt x="36" y="59"/>
                  <a:pt x="35" y="57"/>
                </a:cubicBezTo>
                <a:cubicBezTo>
                  <a:pt x="33" y="56"/>
                  <a:pt x="30" y="55"/>
                  <a:pt x="27" y="53"/>
                </a:cubicBezTo>
                <a:cubicBezTo>
                  <a:pt x="24" y="51"/>
                  <a:pt x="21" y="49"/>
                  <a:pt x="18" y="47"/>
                </a:cubicBezTo>
                <a:cubicBezTo>
                  <a:pt x="15" y="45"/>
                  <a:pt x="12" y="42"/>
                  <a:pt x="9" y="39"/>
                </a:cubicBezTo>
                <a:cubicBezTo>
                  <a:pt x="7" y="37"/>
                  <a:pt x="4" y="33"/>
                  <a:pt x="2" y="31"/>
                </a:cubicBezTo>
                <a:cubicBezTo>
                  <a:pt x="1" y="28"/>
                  <a:pt x="0" y="26"/>
                  <a:pt x="0" y="24"/>
                </a:cubicBezTo>
                <a:cubicBezTo>
                  <a:pt x="0" y="21"/>
                  <a:pt x="1" y="18"/>
                  <a:pt x="0" y="12"/>
                </a:cubicBezTo>
                <a:cubicBezTo>
                  <a:pt x="1" y="12"/>
                  <a:pt x="1" y="12"/>
                  <a:pt x="1" y="12"/>
                </a:cubicBezTo>
                <a:cubicBezTo>
                  <a:pt x="4" y="12"/>
                  <a:pt x="7" y="12"/>
                  <a:pt x="9" y="12"/>
                </a:cubicBezTo>
                <a:cubicBezTo>
                  <a:pt x="11" y="13"/>
                  <a:pt x="13" y="13"/>
                  <a:pt x="15" y="14"/>
                </a:cubicBezTo>
                <a:cubicBezTo>
                  <a:pt x="16" y="15"/>
                  <a:pt x="18" y="16"/>
                  <a:pt x="20" y="16"/>
                </a:cubicBezTo>
                <a:cubicBezTo>
                  <a:pt x="21" y="17"/>
                  <a:pt x="23" y="17"/>
                  <a:pt x="24" y="17"/>
                </a:cubicBezTo>
                <a:cubicBezTo>
                  <a:pt x="26" y="16"/>
                  <a:pt x="27" y="16"/>
                  <a:pt x="28" y="12"/>
                </a:cubicBezTo>
                <a:cubicBezTo>
                  <a:pt x="35" y="13"/>
                  <a:pt x="38" y="14"/>
                  <a:pt x="42" y="15"/>
                </a:cubicBezTo>
                <a:cubicBezTo>
                  <a:pt x="46" y="16"/>
                  <a:pt x="51" y="17"/>
                  <a:pt x="62" y="17"/>
                </a:cubicBezTo>
                <a:cubicBezTo>
                  <a:pt x="65" y="14"/>
                  <a:pt x="67" y="8"/>
                  <a:pt x="69" y="0"/>
                </a:cubicBezTo>
                <a:cubicBezTo>
                  <a:pt x="71" y="1"/>
                  <a:pt x="74" y="4"/>
                  <a:pt x="76" y="9"/>
                </a:cubicBezTo>
                <a:cubicBezTo>
                  <a:pt x="78" y="13"/>
                  <a:pt x="81" y="19"/>
                  <a:pt x="84" y="28"/>
                </a:cubicBezTo>
                <a:cubicBezTo>
                  <a:pt x="88" y="24"/>
                  <a:pt x="92" y="20"/>
                  <a:pt x="96" y="16"/>
                </a:cubicBezTo>
                <a:cubicBezTo>
                  <a:pt x="96" y="18"/>
                  <a:pt x="96" y="21"/>
                  <a:pt x="96" y="23"/>
                </a:cubicBezTo>
                <a:cubicBezTo>
                  <a:pt x="98" y="29"/>
                  <a:pt x="100" y="34"/>
                  <a:pt x="101" y="39"/>
                </a:cubicBezTo>
                <a:cubicBezTo>
                  <a:pt x="102" y="44"/>
                  <a:pt x="103" y="48"/>
                  <a:pt x="104" y="52"/>
                </a:cubicBezTo>
                <a:cubicBezTo>
                  <a:pt x="105" y="56"/>
                  <a:pt x="107" y="60"/>
                  <a:pt x="109" y="64"/>
                </a:cubicBezTo>
                <a:cubicBezTo>
                  <a:pt x="111" y="68"/>
                  <a:pt x="113" y="73"/>
                  <a:pt x="116" y="75"/>
                </a:cubicBezTo>
                <a:cubicBezTo>
                  <a:pt x="118" y="78"/>
                  <a:pt x="120" y="78"/>
                  <a:pt x="121" y="78"/>
                </a:cubicBezTo>
                <a:cubicBezTo>
                  <a:pt x="123" y="77"/>
                  <a:pt x="125" y="76"/>
                  <a:pt x="127" y="74"/>
                </a:cubicBezTo>
                <a:cubicBezTo>
                  <a:pt x="130" y="72"/>
                  <a:pt x="132" y="71"/>
                  <a:pt x="135" y="70"/>
                </a:cubicBezTo>
                <a:cubicBezTo>
                  <a:pt x="137" y="69"/>
                  <a:pt x="139" y="69"/>
                  <a:pt x="141" y="68"/>
                </a:cubicBezTo>
                <a:cubicBezTo>
                  <a:pt x="143" y="67"/>
                  <a:pt x="145" y="65"/>
                  <a:pt x="147" y="62"/>
                </a:cubicBezTo>
                <a:cubicBezTo>
                  <a:pt x="148" y="59"/>
                  <a:pt x="149" y="56"/>
                  <a:pt x="151" y="52"/>
                </a:cubicBezTo>
                <a:cubicBezTo>
                  <a:pt x="152" y="49"/>
                  <a:pt x="154" y="46"/>
                  <a:pt x="157" y="43"/>
                </a:cubicBezTo>
                <a:cubicBezTo>
                  <a:pt x="160" y="39"/>
                  <a:pt x="164" y="35"/>
                  <a:pt x="168" y="31"/>
                </a:cubicBezTo>
                <a:cubicBezTo>
                  <a:pt x="171" y="28"/>
                  <a:pt x="174" y="26"/>
                  <a:pt x="177" y="24"/>
                </a:cubicBezTo>
                <a:cubicBezTo>
                  <a:pt x="180" y="23"/>
                  <a:pt x="182" y="22"/>
                  <a:pt x="185" y="22"/>
                </a:cubicBezTo>
                <a:cubicBezTo>
                  <a:pt x="188" y="21"/>
                  <a:pt x="192" y="21"/>
                  <a:pt x="195" y="22"/>
                </a:cubicBezTo>
                <a:cubicBezTo>
                  <a:pt x="198" y="22"/>
                  <a:pt x="200" y="23"/>
                  <a:pt x="201" y="24"/>
                </a:cubicBezTo>
                <a:cubicBezTo>
                  <a:pt x="202" y="26"/>
                  <a:pt x="203" y="28"/>
                  <a:pt x="202" y="30"/>
                </a:cubicBezTo>
                <a:cubicBezTo>
                  <a:pt x="201" y="32"/>
                  <a:pt x="199" y="33"/>
                  <a:pt x="198" y="35"/>
                </a:cubicBezTo>
                <a:cubicBezTo>
                  <a:pt x="197" y="36"/>
                  <a:pt x="196" y="38"/>
                  <a:pt x="196" y="41"/>
                </a:cubicBezTo>
                <a:cubicBezTo>
                  <a:pt x="195" y="44"/>
                  <a:pt x="195" y="48"/>
                  <a:pt x="194" y="51"/>
                </a:cubicBezTo>
                <a:cubicBezTo>
                  <a:pt x="193" y="55"/>
                  <a:pt x="192" y="58"/>
                  <a:pt x="190" y="61"/>
                </a:cubicBezTo>
                <a:cubicBezTo>
                  <a:pt x="189" y="64"/>
                  <a:pt x="188" y="66"/>
                  <a:pt x="187" y="68"/>
                </a:cubicBezTo>
                <a:cubicBezTo>
                  <a:pt x="187" y="70"/>
                  <a:pt x="186" y="72"/>
                  <a:pt x="186" y="75"/>
                </a:cubicBezTo>
                <a:cubicBezTo>
                  <a:pt x="186" y="77"/>
                  <a:pt x="186" y="79"/>
                  <a:pt x="188" y="82"/>
                </a:cubicBezTo>
                <a:cubicBezTo>
                  <a:pt x="190" y="85"/>
                  <a:pt x="194" y="89"/>
                  <a:pt x="200" y="99"/>
                </a:cubicBezTo>
                <a:cubicBezTo>
                  <a:pt x="192" y="101"/>
                  <a:pt x="186" y="103"/>
                  <a:pt x="181" y="103"/>
                </a:cubicBezTo>
                <a:cubicBezTo>
                  <a:pt x="176" y="104"/>
                  <a:pt x="171" y="105"/>
                  <a:pt x="168" y="105"/>
                </a:cubicBezTo>
                <a:cubicBezTo>
                  <a:pt x="164" y="106"/>
                  <a:pt x="162" y="107"/>
                  <a:pt x="158" y="108"/>
                </a:cubicBezTo>
                <a:cubicBezTo>
                  <a:pt x="154" y="108"/>
                  <a:pt x="148" y="109"/>
                  <a:pt x="144" y="110"/>
                </a:cubicBezTo>
                <a:cubicBezTo>
                  <a:pt x="140" y="111"/>
                  <a:pt x="137" y="111"/>
                  <a:pt x="133" y="111"/>
                </a:cubicBezTo>
                <a:cubicBezTo>
                  <a:pt x="130" y="111"/>
                  <a:pt x="126" y="111"/>
                  <a:pt x="123" y="112"/>
                </a:cubicBezTo>
                <a:cubicBezTo>
                  <a:pt x="119" y="112"/>
                  <a:pt x="117" y="114"/>
                  <a:pt x="115" y="115"/>
                </a:cubicBezTo>
                <a:cubicBezTo>
                  <a:pt x="113" y="117"/>
                  <a:pt x="111" y="119"/>
                  <a:pt x="110" y="121"/>
                </a:cubicBezTo>
                <a:cubicBezTo>
                  <a:pt x="109" y="123"/>
                  <a:pt x="109" y="126"/>
                  <a:pt x="109" y="128"/>
                </a:cubicBezTo>
                <a:cubicBezTo>
                  <a:pt x="109" y="130"/>
                  <a:pt x="110" y="132"/>
                  <a:pt x="110" y="134"/>
                </a:cubicBezTo>
                <a:cubicBezTo>
                  <a:pt x="111" y="135"/>
                  <a:pt x="112" y="136"/>
                  <a:pt x="112" y="138"/>
                </a:cubicBezTo>
                <a:cubicBezTo>
                  <a:pt x="113" y="139"/>
                  <a:pt x="112" y="141"/>
                  <a:pt x="111" y="143"/>
                </a:cubicBezTo>
                <a:cubicBezTo>
                  <a:pt x="111" y="144"/>
                  <a:pt x="109" y="145"/>
                  <a:pt x="107" y="146"/>
                </a:cubicBezTo>
                <a:cubicBezTo>
                  <a:pt x="104" y="147"/>
                  <a:pt x="101" y="147"/>
                  <a:pt x="97" y="147"/>
                </a:cubicBezTo>
                <a:cubicBezTo>
                  <a:pt x="93" y="147"/>
                  <a:pt x="89" y="146"/>
                  <a:pt x="85" y="146"/>
                </a:cubicBezTo>
                <a:cubicBezTo>
                  <a:pt x="82" y="145"/>
                  <a:pt x="80" y="145"/>
                  <a:pt x="77" y="144"/>
                </a:cubicBezTo>
                <a:cubicBezTo>
                  <a:pt x="75" y="143"/>
                  <a:pt x="72" y="142"/>
                  <a:pt x="70" y="141"/>
                </a:cubicBezTo>
                <a:cubicBezTo>
                  <a:pt x="67" y="140"/>
                  <a:pt x="64" y="139"/>
                  <a:pt x="61" y="140"/>
                </a:cubicBezTo>
                <a:cubicBezTo>
                  <a:pt x="57" y="140"/>
                  <a:pt x="53" y="142"/>
                  <a:pt x="49" y="144"/>
                </a:cubicBezTo>
                <a:cubicBezTo>
                  <a:pt x="45" y="146"/>
                  <a:pt x="40" y="150"/>
                  <a:pt x="37" y="153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23" name="Freeform 71">
            <a:extLst>
              <a:ext uri="{FF2B5EF4-FFF2-40B4-BE49-F238E27FC236}">
                <a16:creationId xmlns:a16="http://schemas.microsoft.com/office/drawing/2014/main" id="{EECE7D7B-46B8-AAEB-EC06-B56A75E2D98F}"/>
              </a:ext>
            </a:extLst>
          </p:cNvPr>
          <p:cNvSpPr>
            <a:spLocks/>
          </p:cNvSpPr>
          <p:nvPr/>
        </p:nvSpPr>
        <p:spPr bwMode="auto">
          <a:xfrm>
            <a:off x="8434390" y="3067050"/>
            <a:ext cx="669925" cy="963613"/>
          </a:xfrm>
          <a:custGeom>
            <a:avLst/>
            <a:gdLst>
              <a:gd name="T0" fmla="*/ 115 w 139"/>
              <a:gd name="T1" fmla="*/ 172 h 200"/>
              <a:gd name="T2" fmla="*/ 106 w 139"/>
              <a:gd name="T3" fmla="*/ 183 h 200"/>
              <a:gd name="T4" fmla="*/ 98 w 139"/>
              <a:gd name="T5" fmla="*/ 187 h 200"/>
              <a:gd name="T6" fmla="*/ 93 w 139"/>
              <a:gd name="T7" fmla="*/ 197 h 200"/>
              <a:gd name="T8" fmla="*/ 85 w 139"/>
              <a:gd name="T9" fmla="*/ 199 h 200"/>
              <a:gd name="T10" fmla="*/ 80 w 139"/>
              <a:gd name="T11" fmla="*/ 196 h 200"/>
              <a:gd name="T12" fmla="*/ 77 w 139"/>
              <a:gd name="T13" fmla="*/ 187 h 200"/>
              <a:gd name="T14" fmla="*/ 70 w 139"/>
              <a:gd name="T15" fmla="*/ 184 h 200"/>
              <a:gd name="T16" fmla="*/ 73 w 139"/>
              <a:gd name="T17" fmla="*/ 176 h 200"/>
              <a:gd name="T18" fmla="*/ 70 w 139"/>
              <a:gd name="T19" fmla="*/ 168 h 200"/>
              <a:gd name="T20" fmla="*/ 64 w 139"/>
              <a:gd name="T21" fmla="*/ 178 h 200"/>
              <a:gd name="T22" fmla="*/ 57 w 139"/>
              <a:gd name="T23" fmla="*/ 189 h 200"/>
              <a:gd name="T24" fmla="*/ 35 w 139"/>
              <a:gd name="T25" fmla="*/ 149 h 200"/>
              <a:gd name="T26" fmla="*/ 29 w 139"/>
              <a:gd name="T27" fmla="*/ 128 h 200"/>
              <a:gd name="T28" fmla="*/ 20 w 139"/>
              <a:gd name="T29" fmla="*/ 112 h 200"/>
              <a:gd name="T30" fmla="*/ 15 w 139"/>
              <a:gd name="T31" fmla="*/ 96 h 200"/>
              <a:gd name="T32" fmla="*/ 12 w 139"/>
              <a:gd name="T33" fmla="*/ 89 h 200"/>
              <a:gd name="T34" fmla="*/ 6 w 139"/>
              <a:gd name="T35" fmla="*/ 83 h 200"/>
              <a:gd name="T36" fmla="*/ 2 w 139"/>
              <a:gd name="T37" fmla="*/ 75 h 200"/>
              <a:gd name="T38" fmla="*/ 4 w 139"/>
              <a:gd name="T39" fmla="*/ 63 h 200"/>
              <a:gd name="T40" fmla="*/ 11 w 139"/>
              <a:gd name="T41" fmla="*/ 53 h 200"/>
              <a:gd name="T42" fmla="*/ 21 w 139"/>
              <a:gd name="T43" fmla="*/ 49 h 200"/>
              <a:gd name="T44" fmla="*/ 33 w 139"/>
              <a:gd name="T45" fmla="*/ 41 h 200"/>
              <a:gd name="T46" fmla="*/ 39 w 139"/>
              <a:gd name="T47" fmla="*/ 25 h 200"/>
              <a:gd name="T48" fmla="*/ 51 w 139"/>
              <a:gd name="T49" fmla="*/ 13 h 200"/>
              <a:gd name="T50" fmla="*/ 59 w 139"/>
              <a:gd name="T51" fmla="*/ 4 h 200"/>
              <a:gd name="T52" fmla="*/ 70 w 139"/>
              <a:gd name="T53" fmla="*/ 2 h 200"/>
              <a:gd name="T54" fmla="*/ 74 w 139"/>
              <a:gd name="T55" fmla="*/ 2 h 200"/>
              <a:gd name="T56" fmla="*/ 76 w 139"/>
              <a:gd name="T57" fmla="*/ 10 h 200"/>
              <a:gd name="T58" fmla="*/ 82 w 139"/>
              <a:gd name="T59" fmla="*/ 15 h 200"/>
              <a:gd name="T60" fmla="*/ 89 w 139"/>
              <a:gd name="T61" fmla="*/ 24 h 200"/>
              <a:gd name="T62" fmla="*/ 95 w 139"/>
              <a:gd name="T63" fmla="*/ 32 h 200"/>
              <a:gd name="T64" fmla="*/ 102 w 139"/>
              <a:gd name="T65" fmla="*/ 37 h 200"/>
              <a:gd name="T66" fmla="*/ 104 w 139"/>
              <a:gd name="T67" fmla="*/ 56 h 200"/>
              <a:gd name="T68" fmla="*/ 120 w 139"/>
              <a:gd name="T69" fmla="*/ 72 h 200"/>
              <a:gd name="T70" fmla="*/ 137 w 139"/>
              <a:gd name="T71" fmla="*/ 82 h 200"/>
              <a:gd name="T72" fmla="*/ 135 w 139"/>
              <a:gd name="T73" fmla="*/ 92 h 200"/>
              <a:gd name="T74" fmla="*/ 126 w 139"/>
              <a:gd name="T75" fmla="*/ 107 h 200"/>
              <a:gd name="T76" fmla="*/ 127 w 139"/>
              <a:gd name="T77" fmla="*/ 119 h 200"/>
              <a:gd name="T78" fmla="*/ 131 w 139"/>
              <a:gd name="T79" fmla="*/ 134 h 200"/>
              <a:gd name="T80" fmla="*/ 133 w 139"/>
              <a:gd name="T81" fmla="*/ 148 h 200"/>
              <a:gd name="T82" fmla="*/ 126 w 139"/>
              <a:gd name="T83" fmla="*/ 165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9" h="200">
                <a:moveTo>
                  <a:pt x="126" y="165"/>
                </a:moveTo>
                <a:cubicBezTo>
                  <a:pt x="119" y="166"/>
                  <a:pt x="117" y="169"/>
                  <a:pt x="115" y="172"/>
                </a:cubicBezTo>
                <a:cubicBezTo>
                  <a:pt x="113" y="174"/>
                  <a:pt x="112" y="176"/>
                  <a:pt x="110" y="178"/>
                </a:cubicBezTo>
                <a:cubicBezTo>
                  <a:pt x="109" y="180"/>
                  <a:pt x="107" y="182"/>
                  <a:pt x="106" y="183"/>
                </a:cubicBezTo>
                <a:cubicBezTo>
                  <a:pt x="104" y="185"/>
                  <a:pt x="103" y="185"/>
                  <a:pt x="101" y="186"/>
                </a:cubicBezTo>
                <a:cubicBezTo>
                  <a:pt x="100" y="186"/>
                  <a:pt x="99" y="186"/>
                  <a:pt x="98" y="187"/>
                </a:cubicBezTo>
                <a:cubicBezTo>
                  <a:pt x="97" y="188"/>
                  <a:pt x="97" y="190"/>
                  <a:pt x="96" y="191"/>
                </a:cubicBezTo>
                <a:cubicBezTo>
                  <a:pt x="95" y="193"/>
                  <a:pt x="94" y="196"/>
                  <a:pt x="93" y="197"/>
                </a:cubicBezTo>
                <a:cubicBezTo>
                  <a:pt x="92" y="198"/>
                  <a:pt x="91" y="199"/>
                  <a:pt x="90" y="199"/>
                </a:cubicBezTo>
                <a:cubicBezTo>
                  <a:pt x="89" y="199"/>
                  <a:pt x="87" y="199"/>
                  <a:pt x="85" y="199"/>
                </a:cubicBezTo>
                <a:cubicBezTo>
                  <a:pt x="84" y="199"/>
                  <a:pt x="83" y="200"/>
                  <a:pt x="82" y="199"/>
                </a:cubicBezTo>
                <a:cubicBezTo>
                  <a:pt x="81" y="199"/>
                  <a:pt x="81" y="197"/>
                  <a:pt x="80" y="196"/>
                </a:cubicBezTo>
                <a:cubicBezTo>
                  <a:pt x="80" y="194"/>
                  <a:pt x="80" y="192"/>
                  <a:pt x="80" y="191"/>
                </a:cubicBezTo>
                <a:cubicBezTo>
                  <a:pt x="79" y="189"/>
                  <a:pt x="78" y="188"/>
                  <a:pt x="77" y="187"/>
                </a:cubicBezTo>
                <a:cubicBezTo>
                  <a:pt x="75" y="187"/>
                  <a:pt x="73" y="186"/>
                  <a:pt x="72" y="186"/>
                </a:cubicBezTo>
                <a:cubicBezTo>
                  <a:pt x="70" y="186"/>
                  <a:pt x="70" y="185"/>
                  <a:pt x="70" y="184"/>
                </a:cubicBezTo>
                <a:cubicBezTo>
                  <a:pt x="70" y="183"/>
                  <a:pt x="70" y="181"/>
                  <a:pt x="71" y="180"/>
                </a:cubicBezTo>
                <a:cubicBezTo>
                  <a:pt x="72" y="179"/>
                  <a:pt x="73" y="178"/>
                  <a:pt x="73" y="176"/>
                </a:cubicBezTo>
                <a:cubicBezTo>
                  <a:pt x="74" y="175"/>
                  <a:pt x="74" y="172"/>
                  <a:pt x="73" y="171"/>
                </a:cubicBezTo>
                <a:cubicBezTo>
                  <a:pt x="73" y="169"/>
                  <a:pt x="71" y="168"/>
                  <a:pt x="70" y="168"/>
                </a:cubicBezTo>
                <a:cubicBezTo>
                  <a:pt x="69" y="168"/>
                  <a:pt x="67" y="169"/>
                  <a:pt x="66" y="171"/>
                </a:cubicBezTo>
                <a:cubicBezTo>
                  <a:pt x="65" y="173"/>
                  <a:pt x="65" y="175"/>
                  <a:pt x="64" y="178"/>
                </a:cubicBezTo>
                <a:cubicBezTo>
                  <a:pt x="64" y="181"/>
                  <a:pt x="63" y="183"/>
                  <a:pt x="62" y="185"/>
                </a:cubicBezTo>
                <a:cubicBezTo>
                  <a:pt x="62" y="187"/>
                  <a:pt x="61" y="188"/>
                  <a:pt x="57" y="189"/>
                </a:cubicBezTo>
                <a:cubicBezTo>
                  <a:pt x="52" y="181"/>
                  <a:pt x="47" y="172"/>
                  <a:pt x="44" y="165"/>
                </a:cubicBezTo>
                <a:cubicBezTo>
                  <a:pt x="40" y="158"/>
                  <a:pt x="37" y="153"/>
                  <a:pt x="35" y="149"/>
                </a:cubicBezTo>
                <a:cubicBezTo>
                  <a:pt x="33" y="146"/>
                  <a:pt x="32" y="143"/>
                  <a:pt x="31" y="140"/>
                </a:cubicBezTo>
                <a:cubicBezTo>
                  <a:pt x="31" y="136"/>
                  <a:pt x="30" y="132"/>
                  <a:pt x="29" y="128"/>
                </a:cubicBezTo>
                <a:cubicBezTo>
                  <a:pt x="28" y="125"/>
                  <a:pt x="26" y="123"/>
                  <a:pt x="24" y="121"/>
                </a:cubicBezTo>
                <a:cubicBezTo>
                  <a:pt x="22" y="118"/>
                  <a:pt x="21" y="116"/>
                  <a:pt x="20" y="112"/>
                </a:cubicBezTo>
                <a:cubicBezTo>
                  <a:pt x="19" y="109"/>
                  <a:pt x="19" y="106"/>
                  <a:pt x="18" y="103"/>
                </a:cubicBezTo>
                <a:cubicBezTo>
                  <a:pt x="18" y="100"/>
                  <a:pt x="16" y="98"/>
                  <a:pt x="15" y="96"/>
                </a:cubicBezTo>
                <a:cubicBezTo>
                  <a:pt x="14" y="94"/>
                  <a:pt x="14" y="93"/>
                  <a:pt x="13" y="92"/>
                </a:cubicBezTo>
                <a:cubicBezTo>
                  <a:pt x="13" y="90"/>
                  <a:pt x="13" y="89"/>
                  <a:pt x="12" y="89"/>
                </a:cubicBezTo>
                <a:cubicBezTo>
                  <a:pt x="11" y="88"/>
                  <a:pt x="8" y="88"/>
                  <a:pt x="7" y="87"/>
                </a:cubicBezTo>
                <a:cubicBezTo>
                  <a:pt x="6" y="87"/>
                  <a:pt x="6" y="85"/>
                  <a:pt x="6" y="83"/>
                </a:cubicBezTo>
                <a:cubicBezTo>
                  <a:pt x="6" y="81"/>
                  <a:pt x="5" y="79"/>
                  <a:pt x="4" y="78"/>
                </a:cubicBezTo>
                <a:cubicBezTo>
                  <a:pt x="3" y="77"/>
                  <a:pt x="2" y="76"/>
                  <a:pt x="2" y="75"/>
                </a:cubicBezTo>
                <a:cubicBezTo>
                  <a:pt x="1" y="74"/>
                  <a:pt x="1" y="72"/>
                  <a:pt x="0" y="67"/>
                </a:cubicBezTo>
                <a:cubicBezTo>
                  <a:pt x="2" y="68"/>
                  <a:pt x="3" y="65"/>
                  <a:pt x="4" y="63"/>
                </a:cubicBezTo>
                <a:cubicBezTo>
                  <a:pt x="5" y="61"/>
                  <a:pt x="6" y="59"/>
                  <a:pt x="7" y="57"/>
                </a:cubicBezTo>
                <a:cubicBezTo>
                  <a:pt x="8" y="56"/>
                  <a:pt x="9" y="54"/>
                  <a:pt x="11" y="53"/>
                </a:cubicBezTo>
                <a:cubicBezTo>
                  <a:pt x="12" y="52"/>
                  <a:pt x="14" y="52"/>
                  <a:pt x="15" y="52"/>
                </a:cubicBezTo>
                <a:cubicBezTo>
                  <a:pt x="17" y="51"/>
                  <a:pt x="19" y="51"/>
                  <a:pt x="21" y="49"/>
                </a:cubicBezTo>
                <a:cubicBezTo>
                  <a:pt x="23" y="48"/>
                  <a:pt x="27" y="47"/>
                  <a:pt x="29" y="46"/>
                </a:cubicBezTo>
                <a:cubicBezTo>
                  <a:pt x="31" y="44"/>
                  <a:pt x="33" y="43"/>
                  <a:pt x="33" y="41"/>
                </a:cubicBezTo>
                <a:cubicBezTo>
                  <a:pt x="34" y="39"/>
                  <a:pt x="35" y="36"/>
                  <a:pt x="35" y="33"/>
                </a:cubicBezTo>
                <a:cubicBezTo>
                  <a:pt x="36" y="30"/>
                  <a:pt x="37" y="27"/>
                  <a:pt x="39" y="25"/>
                </a:cubicBezTo>
                <a:cubicBezTo>
                  <a:pt x="41" y="22"/>
                  <a:pt x="44" y="20"/>
                  <a:pt x="46" y="18"/>
                </a:cubicBezTo>
                <a:cubicBezTo>
                  <a:pt x="48" y="16"/>
                  <a:pt x="50" y="15"/>
                  <a:pt x="51" y="13"/>
                </a:cubicBezTo>
                <a:cubicBezTo>
                  <a:pt x="52" y="12"/>
                  <a:pt x="52" y="9"/>
                  <a:pt x="54" y="7"/>
                </a:cubicBezTo>
                <a:cubicBezTo>
                  <a:pt x="55" y="6"/>
                  <a:pt x="57" y="5"/>
                  <a:pt x="59" y="4"/>
                </a:cubicBezTo>
                <a:cubicBezTo>
                  <a:pt x="62" y="4"/>
                  <a:pt x="64" y="4"/>
                  <a:pt x="66" y="3"/>
                </a:cubicBezTo>
                <a:cubicBezTo>
                  <a:pt x="68" y="3"/>
                  <a:pt x="69" y="3"/>
                  <a:pt x="70" y="2"/>
                </a:cubicBezTo>
                <a:cubicBezTo>
                  <a:pt x="72" y="1"/>
                  <a:pt x="73" y="0"/>
                  <a:pt x="73" y="0"/>
                </a:cubicBezTo>
                <a:cubicBezTo>
                  <a:pt x="74" y="0"/>
                  <a:pt x="74" y="1"/>
                  <a:pt x="74" y="2"/>
                </a:cubicBezTo>
                <a:cubicBezTo>
                  <a:pt x="75" y="3"/>
                  <a:pt x="75" y="4"/>
                  <a:pt x="75" y="6"/>
                </a:cubicBezTo>
                <a:cubicBezTo>
                  <a:pt x="75" y="7"/>
                  <a:pt x="76" y="9"/>
                  <a:pt x="76" y="10"/>
                </a:cubicBezTo>
                <a:cubicBezTo>
                  <a:pt x="77" y="11"/>
                  <a:pt x="78" y="11"/>
                  <a:pt x="79" y="12"/>
                </a:cubicBezTo>
                <a:cubicBezTo>
                  <a:pt x="80" y="13"/>
                  <a:pt x="81" y="13"/>
                  <a:pt x="82" y="15"/>
                </a:cubicBezTo>
                <a:cubicBezTo>
                  <a:pt x="83" y="16"/>
                  <a:pt x="84" y="19"/>
                  <a:pt x="85" y="21"/>
                </a:cubicBezTo>
                <a:cubicBezTo>
                  <a:pt x="86" y="22"/>
                  <a:pt x="87" y="23"/>
                  <a:pt x="89" y="24"/>
                </a:cubicBezTo>
                <a:cubicBezTo>
                  <a:pt x="90" y="24"/>
                  <a:pt x="91" y="25"/>
                  <a:pt x="92" y="27"/>
                </a:cubicBezTo>
                <a:cubicBezTo>
                  <a:pt x="93" y="28"/>
                  <a:pt x="94" y="30"/>
                  <a:pt x="95" y="32"/>
                </a:cubicBezTo>
                <a:cubicBezTo>
                  <a:pt x="95" y="34"/>
                  <a:pt x="96" y="35"/>
                  <a:pt x="97" y="36"/>
                </a:cubicBezTo>
                <a:cubicBezTo>
                  <a:pt x="98" y="37"/>
                  <a:pt x="100" y="37"/>
                  <a:pt x="102" y="37"/>
                </a:cubicBezTo>
                <a:cubicBezTo>
                  <a:pt x="103" y="43"/>
                  <a:pt x="102" y="46"/>
                  <a:pt x="102" y="49"/>
                </a:cubicBezTo>
                <a:cubicBezTo>
                  <a:pt x="102" y="51"/>
                  <a:pt x="103" y="53"/>
                  <a:pt x="104" y="56"/>
                </a:cubicBezTo>
                <a:cubicBezTo>
                  <a:pt x="106" y="58"/>
                  <a:pt x="109" y="62"/>
                  <a:pt x="111" y="64"/>
                </a:cubicBezTo>
                <a:cubicBezTo>
                  <a:pt x="114" y="67"/>
                  <a:pt x="117" y="70"/>
                  <a:pt x="120" y="72"/>
                </a:cubicBezTo>
                <a:cubicBezTo>
                  <a:pt x="123" y="74"/>
                  <a:pt x="126" y="76"/>
                  <a:pt x="129" y="78"/>
                </a:cubicBezTo>
                <a:cubicBezTo>
                  <a:pt x="132" y="80"/>
                  <a:pt x="135" y="81"/>
                  <a:pt x="137" y="82"/>
                </a:cubicBezTo>
                <a:cubicBezTo>
                  <a:pt x="138" y="84"/>
                  <a:pt x="139" y="86"/>
                  <a:pt x="138" y="87"/>
                </a:cubicBezTo>
                <a:cubicBezTo>
                  <a:pt x="138" y="89"/>
                  <a:pt x="137" y="90"/>
                  <a:pt x="135" y="92"/>
                </a:cubicBezTo>
                <a:cubicBezTo>
                  <a:pt x="134" y="95"/>
                  <a:pt x="131" y="98"/>
                  <a:pt x="129" y="101"/>
                </a:cubicBezTo>
                <a:cubicBezTo>
                  <a:pt x="128" y="103"/>
                  <a:pt x="126" y="105"/>
                  <a:pt x="126" y="107"/>
                </a:cubicBezTo>
                <a:cubicBezTo>
                  <a:pt x="125" y="110"/>
                  <a:pt x="125" y="112"/>
                  <a:pt x="125" y="114"/>
                </a:cubicBezTo>
                <a:cubicBezTo>
                  <a:pt x="126" y="116"/>
                  <a:pt x="127" y="117"/>
                  <a:pt x="127" y="119"/>
                </a:cubicBezTo>
                <a:cubicBezTo>
                  <a:pt x="128" y="121"/>
                  <a:pt x="128" y="123"/>
                  <a:pt x="129" y="125"/>
                </a:cubicBezTo>
                <a:cubicBezTo>
                  <a:pt x="129" y="128"/>
                  <a:pt x="130" y="132"/>
                  <a:pt x="131" y="134"/>
                </a:cubicBezTo>
                <a:cubicBezTo>
                  <a:pt x="132" y="137"/>
                  <a:pt x="133" y="139"/>
                  <a:pt x="134" y="141"/>
                </a:cubicBezTo>
                <a:cubicBezTo>
                  <a:pt x="134" y="143"/>
                  <a:pt x="134" y="146"/>
                  <a:pt x="133" y="148"/>
                </a:cubicBezTo>
                <a:cubicBezTo>
                  <a:pt x="132" y="149"/>
                  <a:pt x="131" y="150"/>
                  <a:pt x="130" y="152"/>
                </a:cubicBezTo>
                <a:cubicBezTo>
                  <a:pt x="129" y="154"/>
                  <a:pt x="129" y="157"/>
                  <a:pt x="126" y="165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24" name="Freeform 72">
            <a:extLst>
              <a:ext uri="{FF2B5EF4-FFF2-40B4-BE49-F238E27FC236}">
                <a16:creationId xmlns:a16="http://schemas.microsoft.com/office/drawing/2014/main" id="{4096D5F8-8E89-AC2A-E8BE-10FF48A41831}"/>
              </a:ext>
            </a:extLst>
          </p:cNvPr>
          <p:cNvSpPr>
            <a:spLocks/>
          </p:cNvSpPr>
          <p:nvPr/>
        </p:nvSpPr>
        <p:spPr bwMode="auto">
          <a:xfrm>
            <a:off x="8067677" y="2700338"/>
            <a:ext cx="998538" cy="693738"/>
          </a:xfrm>
          <a:custGeom>
            <a:avLst/>
            <a:gdLst>
              <a:gd name="T0" fmla="*/ 173 w 207"/>
              <a:gd name="T1" fmla="*/ 112 h 144"/>
              <a:gd name="T2" fmla="*/ 168 w 207"/>
              <a:gd name="T3" fmla="*/ 103 h 144"/>
              <a:gd name="T4" fmla="*/ 161 w 207"/>
              <a:gd name="T5" fmla="*/ 97 h 144"/>
              <a:gd name="T6" fmla="*/ 155 w 207"/>
              <a:gd name="T7" fmla="*/ 88 h 144"/>
              <a:gd name="T8" fmla="*/ 151 w 207"/>
              <a:gd name="T9" fmla="*/ 82 h 144"/>
              <a:gd name="T10" fmla="*/ 149 w 207"/>
              <a:gd name="T11" fmla="*/ 76 h 144"/>
              <a:gd name="T12" fmla="*/ 142 w 207"/>
              <a:gd name="T13" fmla="*/ 79 h 144"/>
              <a:gd name="T14" fmla="*/ 130 w 207"/>
              <a:gd name="T15" fmla="*/ 83 h 144"/>
              <a:gd name="T16" fmla="*/ 122 w 207"/>
              <a:gd name="T17" fmla="*/ 94 h 144"/>
              <a:gd name="T18" fmla="*/ 111 w 207"/>
              <a:gd name="T19" fmla="*/ 109 h 144"/>
              <a:gd name="T20" fmla="*/ 105 w 207"/>
              <a:gd name="T21" fmla="*/ 122 h 144"/>
              <a:gd name="T22" fmla="*/ 91 w 207"/>
              <a:gd name="T23" fmla="*/ 128 h 144"/>
              <a:gd name="T24" fmla="*/ 83 w 207"/>
              <a:gd name="T25" fmla="*/ 133 h 144"/>
              <a:gd name="T26" fmla="*/ 76 w 207"/>
              <a:gd name="T27" fmla="*/ 143 h 144"/>
              <a:gd name="T28" fmla="*/ 69 w 207"/>
              <a:gd name="T29" fmla="*/ 123 h 144"/>
              <a:gd name="T30" fmla="*/ 60 w 207"/>
              <a:gd name="T31" fmla="*/ 110 h 144"/>
              <a:gd name="T32" fmla="*/ 58 w 207"/>
              <a:gd name="T33" fmla="*/ 102 h 144"/>
              <a:gd name="T34" fmla="*/ 48 w 207"/>
              <a:gd name="T35" fmla="*/ 89 h 144"/>
              <a:gd name="T36" fmla="*/ 29 w 207"/>
              <a:gd name="T37" fmla="*/ 70 h 144"/>
              <a:gd name="T38" fmla="*/ 19 w 207"/>
              <a:gd name="T39" fmla="*/ 57 h 144"/>
              <a:gd name="T40" fmla="*/ 17 w 207"/>
              <a:gd name="T41" fmla="*/ 48 h 144"/>
              <a:gd name="T42" fmla="*/ 7 w 207"/>
              <a:gd name="T43" fmla="*/ 35 h 144"/>
              <a:gd name="T44" fmla="*/ 4 w 207"/>
              <a:gd name="T45" fmla="*/ 21 h 144"/>
              <a:gd name="T46" fmla="*/ 6 w 207"/>
              <a:gd name="T47" fmla="*/ 9 h 144"/>
              <a:gd name="T48" fmla="*/ 17 w 207"/>
              <a:gd name="T49" fmla="*/ 1 h 144"/>
              <a:gd name="T50" fmla="*/ 26 w 207"/>
              <a:gd name="T51" fmla="*/ 4 h 144"/>
              <a:gd name="T52" fmla="*/ 30 w 207"/>
              <a:gd name="T53" fmla="*/ 21 h 144"/>
              <a:gd name="T54" fmla="*/ 27 w 207"/>
              <a:gd name="T55" fmla="*/ 27 h 144"/>
              <a:gd name="T56" fmla="*/ 36 w 207"/>
              <a:gd name="T57" fmla="*/ 32 h 144"/>
              <a:gd name="T58" fmla="*/ 42 w 207"/>
              <a:gd name="T59" fmla="*/ 40 h 144"/>
              <a:gd name="T60" fmla="*/ 48 w 207"/>
              <a:gd name="T61" fmla="*/ 47 h 144"/>
              <a:gd name="T62" fmla="*/ 53 w 207"/>
              <a:gd name="T63" fmla="*/ 48 h 144"/>
              <a:gd name="T64" fmla="*/ 63 w 207"/>
              <a:gd name="T65" fmla="*/ 38 h 144"/>
              <a:gd name="T66" fmla="*/ 74 w 207"/>
              <a:gd name="T67" fmla="*/ 35 h 144"/>
              <a:gd name="T68" fmla="*/ 81 w 207"/>
              <a:gd name="T69" fmla="*/ 43 h 144"/>
              <a:gd name="T70" fmla="*/ 89 w 207"/>
              <a:gd name="T71" fmla="*/ 41 h 144"/>
              <a:gd name="T72" fmla="*/ 95 w 207"/>
              <a:gd name="T73" fmla="*/ 45 h 144"/>
              <a:gd name="T74" fmla="*/ 100 w 207"/>
              <a:gd name="T75" fmla="*/ 54 h 144"/>
              <a:gd name="T76" fmla="*/ 108 w 207"/>
              <a:gd name="T77" fmla="*/ 54 h 144"/>
              <a:gd name="T78" fmla="*/ 117 w 207"/>
              <a:gd name="T79" fmla="*/ 50 h 144"/>
              <a:gd name="T80" fmla="*/ 128 w 207"/>
              <a:gd name="T81" fmla="*/ 47 h 144"/>
              <a:gd name="T82" fmla="*/ 138 w 207"/>
              <a:gd name="T83" fmla="*/ 38 h 144"/>
              <a:gd name="T84" fmla="*/ 138 w 207"/>
              <a:gd name="T85" fmla="*/ 28 h 144"/>
              <a:gd name="T86" fmla="*/ 130 w 207"/>
              <a:gd name="T87" fmla="*/ 14 h 144"/>
              <a:gd name="T88" fmla="*/ 126 w 207"/>
              <a:gd name="T89" fmla="*/ 2 h 144"/>
              <a:gd name="T90" fmla="*/ 148 w 207"/>
              <a:gd name="T91" fmla="*/ 13 h 144"/>
              <a:gd name="T92" fmla="*/ 151 w 207"/>
              <a:gd name="T93" fmla="*/ 29 h 144"/>
              <a:gd name="T94" fmla="*/ 160 w 207"/>
              <a:gd name="T95" fmla="*/ 40 h 144"/>
              <a:gd name="T96" fmla="*/ 161 w 207"/>
              <a:gd name="T97" fmla="*/ 52 h 144"/>
              <a:gd name="T98" fmla="*/ 163 w 207"/>
              <a:gd name="T99" fmla="*/ 63 h 144"/>
              <a:gd name="T100" fmla="*/ 170 w 207"/>
              <a:gd name="T101" fmla="*/ 72 h 144"/>
              <a:gd name="T102" fmla="*/ 174 w 207"/>
              <a:gd name="T103" fmla="*/ 81 h 144"/>
              <a:gd name="T104" fmla="*/ 190 w 207"/>
              <a:gd name="T105" fmla="*/ 83 h 144"/>
              <a:gd name="T106" fmla="*/ 201 w 207"/>
              <a:gd name="T107" fmla="*/ 91 h 144"/>
              <a:gd name="T108" fmla="*/ 206 w 207"/>
              <a:gd name="T109" fmla="*/ 113 h 144"/>
              <a:gd name="T110" fmla="*/ 198 w 207"/>
              <a:gd name="T111" fmla="*/ 117 h 144"/>
              <a:gd name="T112" fmla="*/ 187 w 207"/>
              <a:gd name="T113" fmla="*/ 113 h 144"/>
              <a:gd name="T114" fmla="*/ 178 w 207"/>
              <a:gd name="T115" fmla="*/ 11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7" h="144">
                <a:moveTo>
                  <a:pt x="178" y="113"/>
                </a:moveTo>
                <a:cubicBezTo>
                  <a:pt x="176" y="113"/>
                  <a:pt x="174" y="113"/>
                  <a:pt x="173" y="112"/>
                </a:cubicBezTo>
                <a:cubicBezTo>
                  <a:pt x="172" y="111"/>
                  <a:pt x="171" y="110"/>
                  <a:pt x="171" y="108"/>
                </a:cubicBezTo>
                <a:cubicBezTo>
                  <a:pt x="170" y="106"/>
                  <a:pt x="169" y="104"/>
                  <a:pt x="168" y="103"/>
                </a:cubicBezTo>
                <a:cubicBezTo>
                  <a:pt x="167" y="101"/>
                  <a:pt x="166" y="100"/>
                  <a:pt x="165" y="100"/>
                </a:cubicBezTo>
                <a:cubicBezTo>
                  <a:pt x="163" y="99"/>
                  <a:pt x="162" y="98"/>
                  <a:pt x="161" y="97"/>
                </a:cubicBezTo>
                <a:cubicBezTo>
                  <a:pt x="160" y="95"/>
                  <a:pt x="159" y="92"/>
                  <a:pt x="158" y="91"/>
                </a:cubicBezTo>
                <a:cubicBezTo>
                  <a:pt x="157" y="89"/>
                  <a:pt x="156" y="89"/>
                  <a:pt x="155" y="88"/>
                </a:cubicBezTo>
                <a:cubicBezTo>
                  <a:pt x="154" y="87"/>
                  <a:pt x="153" y="87"/>
                  <a:pt x="152" y="86"/>
                </a:cubicBezTo>
                <a:cubicBezTo>
                  <a:pt x="152" y="85"/>
                  <a:pt x="151" y="83"/>
                  <a:pt x="151" y="82"/>
                </a:cubicBezTo>
                <a:cubicBezTo>
                  <a:pt x="151" y="80"/>
                  <a:pt x="151" y="79"/>
                  <a:pt x="150" y="78"/>
                </a:cubicBezTo>
                <a:cubicBezTo>
                  <a:pt x="150" y="77"/>
                  <a:pt x="150" y="76"/>
                  <a:pt x="149" y="76"/>
                </a:cubicBezTo>
                <a:cubicBezTo>
                  <a:pt x="149" y="76"/>
                  <a:pt x="148" y="77"/>
                  <a:pt x="146" y="78"/>
                </a:cubicBezTo>
                <a:cubicBezTo>
                  <a:pt x="145" y="79"/>
                  <a:pt x="144" y="79"/>
                  <a:pt x="142" y="79"/>
                </a:cubicBezTo>
                <a:cubicBezTo>
                  <a:pt x="140" y="80"/>
                  <a:pt x="138" y="80"/>
                  <a:pt x="135" y="80"/>
                </a:cubicBezTo>
                <a:cubicBezTo>
                  <a:pt x="133" y="81"/>
                  <a:pt x="131" y="82"/>
                  <a:pt x="130" y="83"/>
                </a:cubicBezTo>
                <a:cubicBezTo>
                  <a:pt x="128" y="85"/>
                  <a:pt x="128" y="88"/>
                  <a:pt x="127" y="89"/>
                </a:cubicBezTo>
                <a:cubicBezTo>
                  <a:pt x="126" y="91"/>
                  <a:pt x="124" y="92"/>
                  <a:pt x="122" y="94"/>
                </a:cubicBezTo>
                <a:cubicBezTo>
                  <a:pt x="120" y="96"/>
                  <a:pt x="117" y="98"/>
                  <a:pt x="115" y="101"/>
                </a:cubicBezTo>
                <a:cubicBezTo>
                  <a:pt x="113" y="103"/>
                  <a:pt x="112" y="106"/>
                  <a:pt x="111" y="109"/>
                </a:cubicBezTo>
                <a:cubicBezTo>
                  <a:pt x="111" y="112"/>
                  <a:pt x="110" y="115"/>
                  <a:pt x="109" y="117"/>
                </a:cubicBezTo>
                <a:cubicBezTo>
                  <a:pt x="109" y="119"/>
                  <a:pt x="107" y="120"/>
                  <a:pt x="105" y="122"/>
                </a:cubicBezTo>
                <a:cubicBezTo>
                  <a:pt x="103" y="123"/>
                  <a:pt x="99" y="124"/>
                  <a:pt x="97" y="125"/>
                </a:cubicBezTo>
                <a:cubicBezTo>
                  <a:pt x="95" y="127"/>
                  <a:pt x="93" y="127"/>
                  <a:pt x="91" y="128"/>
                </a:cubicBezTo>
                <a:cubicBezTo>
                  <a:pt x="90" y="128"/>
                  <a:pt x="88" y="128"/>
                  <a:pt x="87" y="129"/>
                </a:cubicBezTo>
                <a:cubicBezTo>
                  <a:pt x="85" y="130"/>
                  <a:pt x="84" y="132"/>
                  <a:pt x="83" y="133"/>
                </a:cubicBezTo>
                <a:cubicBezTo>
                  <a:pt x="82" y="135"/>
                  <a:pt x="81" y="137"/>
                  <a:pt x="80" y="139"/>
                </a:cubicBezTo>
                <a:cubicBezTo>
                  <a:pt x="79" y="141"/>
                  <a:pt x="78" y="144"/>
                  <a:pt x="76" y="143"/>
                </a:cubicBezTo>
                <a:cubicBezTo>
                  <a:pt x="74" y="137"/>
                  <a:pt x="73" y="136"/>
                  <a:pt x="72" y="133"/>
                </a:cubicBezTo>
                <a:cubicBezTo>
                  <a:pt x="70" y="130"/>
                  <a:pt x="70" y="126"/>
                  <a:pt x="69" y="123"/>
                </a:cubicBezTo>
                <a:cubicBezTo>
                  <a:pt x="68" y="120"/>
                  <a:pt x="66" y="118"/>
                  <a:pt x="64" y="116"/>
                </a:cubicBezTo>
                <a:cubicBezTo>
                  <a:pt x="63" y="114"/>
                  <a:pt x="61" y="112"/>
                  <a:pt x="60" y="110"/>
                </a:cubicBezTo>
                <a:cubicBezTo>
                  <a:pt x="58" y="109"/>
                  <a:pt x="57" y="107"/>
                  <a:pt x="57" y="106"/>
                </a:cubicBezTo>
                <a:cubicBezTo>
                  <a:pt x="57" y="105"/>
                  <a:pt x="58" y="103"/>
                  <a:pt x="58" y="102"/>
                </a:cubicBezTo>
                <a:cubicBezTo>
                  <a:pt x="58" y="100"/>
                  <a:pt x="57" y="99"/>
                  <a:pt x="56" y="97"/>
                </a:cubicBezTo>
                <a:cubicBezTo>
                  <a:pt x="54" y="95"/>
                  <a:pt x="51" y="92"/>
                  <a:pt x="48" y="89"/>
                </a:cubicBezTo>
                <a:cubicBezTo>
                  <a:pt x="45" y="86"/>
                  <a:pt x="41" y="82"/>
                  <a:pt x="38" y="78"/>
                </a:cubicBezTo>
                <a:cubicBezTo>
                  <a:pt x="34" y="75"/>
                  <a:pt x="31" y="72"/>
                  <a:pt x="29" y="70"/>
                </a:cubicBezTo>
                <a:cubicBezTo>
                  <a:pt x="26" y="67"/>
                  <a:pt x="25" y="65"/>
                  <a:pt x="23" y="63"/>
                </a:cubicBezTo>
                <a:cubicBezTo>
                  <a:pt x="21" y="61"/>
                  <a:pt x="19" y="59"/>
                  <a:pt x="19" y="57"/>
                </a:cubicBezTo>
                <a:cubicBezTo>
                  <a:pt x="18" y="56"/>
                  <a:pt x="19" y="55"/>
                  <a:pt x="19" y="53"/>
                </a:cubicBezTo>
                <a:cubicBezTo>
                  <a:pt x="19" y="52"/>
                  <a:pt x="19" y="50"/>
                  <a:pt x="17" y="48"/>
                </a:cubicBezTo>
                <a:cubicBezTo>
                  <a:pt x="16" y="46"/>
                  <a:pt x="13" y="43"/>
                  <a:pt x="11" y="41"/>
                </a:cubicBezTo>
                <a:cubicBezTo>
                  <a:pt x="9" y="39"/>
                  <a:pt x="8" y="37"/>
                  <a:pt x="7" y="35"/>
                </a:cubicBezTo>
                <a:cubicBezTo>
                  <a:pt x="7" y="33"/>
                  <a:pt x="7" y="30"/>
                  <a:pt x="7" y="28"/>
                </a:cubicBezTo>
                <a:cubicBezTo>
                  <a:pt x="6" y="25"/>
                  <a:pt x="6" y="23"/>
                  <a:pt x="4" y="21"/>
                </a:cubicBezTo>
                <a:cubicBezTo>
                  <a:pt x="3" y="19"/>
                  <a:pt x="2" y="18"/>
                  <a:pt x="0" y="15"/>
                </a:cubicBezTo>
                <a:cubicBezTo>
                  <a:pt x="1" y="13"/>
                  <a:pt x="4" y="11"/>
                  <a:pt x="6" y="9"/>
                </a:cubicBezTo>
                <a:cubicBezTo>
                  <a:pt x="8" y="7"/>
                  <a:pt x="9" y="6"/>
                  <a:pt x="11" y="4"/>
                </a:cubicBezTo>
                <a:cubicBezTo>
                  <a:pt x="13" y="3"/>
                  <a:pt x="15" y="1"/>
                  <a:pt x="17" y="1"/>
                </a:cubicBezTo>
                <a:cubicBezTo>
                  <a:pt x="19" y="0"/>
                  <a:pt x="20" y="0"/>
                  <a:pt x="21" y="1"/>
                </a:cubicBezTo>
                <a:cubicBezTo>
                  <a:pt x="22" y="1"/>
                  <a:pt x="24" y="2"/>
                  <a:pt x="26" y="4"/>
                </a:cubicBezTo>
                <a:cubicBezTo>
                  <a:pt x="28" y="8"/>
                  <a:pt x="30" y="12"/>
                  <a:pt x="30" y="15"/>
                </a:cubicBezTo>
                <a:cubicBezTo>
                  <a:pt x="31" y="17"/>
                  <a:pt x="31" y="19"/>
                  <a:pt x="30" y="21"/>
                </a:cubicBezTo>
                <a:cubicBezTo>
                  <a:pt x="29" y="22"/>
                  <a:pt x="27" y="23"/>
                  <a:pt x="26" y="24"/>
                </a:cubicBezTo>
                <a:cubicBezTo>
                  <a:pt x="25" y="25"/>
                  <a:pt x="26" y="26"/>
                  <a:pt x="27" y="27"/>
                </a:cubicBezTo>
                <a:cubicBezTo>
                  <a:pt x="28" y="27"/>
                  <a:pt x="29" y="28"/>
                  <a:pt x="31" y="28"/>
                </a:cubicBezTo>
                <a:cubicBezTo>
                  <a:pt x="32" y="29"/>
                  <a:pt x="34" y="30"/>
                  <a:pt x="36" y="32"/>
                </a:cubicBezTo>
                <a:cubicBezTo>
                  <a:pt x="37" y="33"/>
                  <a:pt x="39" y="34"/>
                  <a:pt x="40" y="36"/>
                </a:cubicBezTo>
                <a:cubicBezTo>
                  <a:pt x="41" y="37"/>
                  <a:pt x="41" y="39"/>
                  <a:pt x="42" y="40"/>
                </a:cubicBezTo>
                <a:cubicBezTo>
                  <a:pt x="43" y="41"/>
                  <a:pt x="44" y="41"/>
                  <a:pt x="46" y="42"/>
                </a:cubicBezTo>
                <a:cubicBezTo>
                  <a:pt x="47" y="44"/>
                  <a:pt x="48" y="45"/>
                  <a:pt x="48" y="47"/>
                </a:cubicBezTo>
                <a:cubicBezTo>
                  <a:pt x="49" y="48"/>
                  <a:pt x="50" y="49"/>
                  <a:pt x="50" y="49"/>
                </a:cubicBezTo>
                <a:cubicBezTo>
                  <a:pt x="51" y="50"/>
                  <a:pt x="52" y="49"/>
                  <a:pt x="53" y="48"/>
                </a:cubicBezTo>
                <a:cubicBezTo>
                  <a:pt x="54" y="47"/>
                  <a:pt x="55" y="45"/>
                  <a:pt x="57" y="43"/>
                </a:cubicBezTo>
                <a:cubicBezTo>
                  <a:pt x="59" y="41"/>
                  <a:pt x="61" y="40"/>
                  <a:pt x="63" y="38"/>
                </a:cubicBezTo>
                <a:cubicBezTo>
                  <a:pt x="66" y="36"/>
                  <a:pt x="67" y="35"/>
                  <a:pt x="69" y="34"/>
                </a:cubicBezTo>
                <a:cubicBezTo>
                  <a:pt x="71" y="34"/>
                  <a:pt x="73" y="34"/>
                  <a:pt x="74" y="35"/>
                </a:cubicBezTo>
                <a:cubicBezTo>
                  <a:pt x="76" y="36"/>
                  <a:pt x="77" y="37"/>
                  <a:pt x="78" y="39"/>
                </a:cubicBezTo>
                <a:cubicBezTo>
                  <a:pt x="79" y="40"/>
                  <a:pt x="80" y="42"/>
                  <a:pt x="81" y="43"/>
                </a:cubicBezTo>
                <a:cubicBezTo>
                  <a:pt x="82" y="44"/>
                  <a:pt x="84" y="44"/>
                  <a:pt x="85" y="43"/>
                </a:cubicBezTo>
                <a:cubicBezTo>
                  <a:pt x="87" y="43"/>
                  <a:pt x="88" y="42"/>
                  <a:pt x="89" y="41"/>
                </a:cubicBezTo>
                <a:cubicBezTo>
                  <a:pt x="90" y="41"/>
                  <a:pt x="92" y="41"/>
                  <a:pt x="93" y="41"/>
                </a:cubicBezTo>
                <a:cubicBezTo>
                  <a:pt x="94" y="42"/>
                  <a:pt x="95" y="43"/>
                  <a:pt x="95" y="45"/>
                </a:cubicBezTo>
                <a:cubicBezTo>
                  <a:pt x="96" y="47"/>
                  <a:pt x="96" y="49"/>
                  <a:pt x="97" y="51"/>
                </a:cubicBezTo>
                <a:cubicBezTo>
                  <a:pt x="98" y="52"/>
                  <a:pt x="99" y="53"/>
                  <a:pt x="100" y="54"/>
                </a:cubicBezTo>
                <a:cubicBezTo>
                  <a:pt x="102" y="54"/>
                  <a:pt x="103" y="54"/>
                  <a:pt x="104" y="55"/>
                </a:cubicBezTo>
                <a:cubicBezTo>
                  <a:pt x="105" y="55"/>
                  <a:pt x="106" y="55"/>
                  <a:pt x="108" y="54"/>
                </a:cubicBezTo>
                <a:cubicBezTo>
                  <a:pt x="109" y="54"/>
                  <a:pt x="111" y="52"/>
                  <a:pt x="113" y="52"/>
                </a:cubicBezTo>
                <a:cubicBezTo>
                  <a:pt x="114" y="51"/>
                  <a:pt x="116" y="50"/>
                  <a:pt x="117" y="50"/>
                </a:cubicBezTo>
                <a:cubicBezTo>
                  <a:pt x="119" y="50"/>
                  <a:pt x="120" y="51"/>
                  <a:pt x="122" y="50"/>
                </a:cubicBezTo>
                <a:cubicBezTo>
                  <a:pt x="124" y="50"/>
                  <a:pt x="126" y="49"/>
                  <a:pt x="128" y="47"/>
                </a:cubicBezTo>
                <a:cubicBezTo>
                  <a:pt x="129" y="45"/>
                  <a:pt x="131" y="43"/>
                  <a:pt x="132" y="41"/>
                </a:cubicBezTo>
                <a:cubicBezTo>
                  <a:pt x="134" y="40"/>
                  <a:pt x="137" y="39"/>
                  <a:pt x="138" y="38"/>
                </a:cubicBezTo>
                <a:cubicBezTo>
                  <a:pt x="140" y="37"/>
                  <a:pt x="140" y="36"/>
                  <a:pt x="140" y="34"/>
                </a:cubicBezTo>
                <a:cubicBezTo>
                  <a:pt x="140" y="32"/>
                  <a:pt x="139" y="30"/>
                  <a:pt x="138" y="28"/>
                </a:cubicBezTo>
                <a:cubicBezTo>
                  <a:pt x="136" y="25"/>
                  <a:pt x="134" y="23"/>
                  <a:pt x="133" y="20"/>
                </a:cubicBezTo>
                <a:cubicBezTo>
                  <a:pt x="132" y="18"/>
                  <a:pt x="131" y="16"/>
                  <a:pt x="130" y="14"/>
                </a:cubicBezTo>
                <a:cubicBezTo>
                  <a:pt x="129" y="12"/>
                  <a:pt x="127" y="10"/>
                  <a:pt x="126" y="8"/>
                </a:cubicBezTo>
                <a:cubicBezTo>
                  <a:pt x="125" y="6"/>
                  <a:pt x="125" y="4"/>
                  <a:pt x="126" y="2"/>
                </a:cubicBezTo>
                <a:cubicBezTo>
                  <a:pt x="130" y="2"/>
                  <a:pt x="133" y="4"/>
                  <a:pt x="137" y="2"/>
                </a:cubicBezTo>
                <a:cubicBezTo>
                  <a:pt x="144" y="8"/>
                  <a:pt x="147" y="11"/>
                  <a:pt x="148" y="13"/>
                </a:cubicBezTo>
                <a:cubicBezTo>
                  <a:pt x="150" y="16"/>
                  <a:pt x="150" y="18"/>
                  <a:pt x="150" y="21"/>
                </a:cubicBezTo>
                <a:cubicBezTo>
                  <a:pt x="151" y="24"/>
                  <a:pt x="151" y="27"/>
                  <a:pt x="151" y="29"/>
                </a:cubicBezTo>
                <a:cubicBezTo>
                  <a:pt x="152" y="32"/>
                  <a:pt x="153" y="33"/>
                  <a:pt x="155" y="35"/>
                </a:cubicBezTo>
                <a:cubicBezTo>
                  <a:pt x="157" y="37"/>
                  <a:pt x="159" y="39"/>
                  <a:pt x="160" y="40"/>
                </a:cubicBezTo>
                <a:cubicBezTo>
                  <a:pt x="162" y="42"/>
                  <a:pt x="163" y="43"/>
                  <a:pt x="162" y="45"/>
                </a:cubicBezTo>
                <a:cubicBezTo>
                  <a:pt x="162" y="47"/>
                  <a:pt x="161" y="50"/>
                  <a:pt x="161" y="52"/>
                </a:cubicBezTo>
                <a:cubicBezTo>
                  <a:pt x="160" y="54"/>
                  <a:pt x="160" y="55"/>
                  <a:pt x="160" y="57"/>
                </a:cubicBezTo>
                <a:cubicBezTo>
                  <a:pt x="161" y="59"/>
                  <a:pt x="162" y="61"/>
                  <a:pt x="163" y="63"/>
                </a:cubicBezTo>
                <a:cubicBezTo>
                  <a:pt x="164" y="64"/>
                  <a:pt x="166" y="66"/>
                  <a:pt x="167" y="67"/>
                </a:cubicBezTo>
                <a:cubicBezTo>
                  <a:pt x="168" y="69"/>
                  <a:pt x="169" y="70"/>
                  <a:pt x="170" y="72"/>
                </a:cubicBezTo>
                <a:cubicBezTo>
                  <a:pt x="170" y="74"/>
                  <a:pt x="170" y="77"/>
                  <a:pt x="170" y="79"/>
                </a:cubicBezTo>
                <a:cubicBezTo>
                  <a:pt x="171" y="80"/>
                  <a:pt x="172" y="81"/>
                  <a:pt x="174" y="81"/>
                </a:cubicBezTo>
                <a:cubicBezTo>
                  <a:pt x="176" y="82"/>
                  <a:pt x="179" y="81"/>
                  <a:pt x="182" y="82"/>
                </a:cubicBezTo>
                <a:cubicBezTo>
                  <a:pt x="185" y="82"/>
                  <a:pt x="188" y="82"/>
                  <a:pt x="190" y="83"/>
                </a:cubicBezTo>
                <a:cubicBezTo>
                  <a:pt x="193" y="84"/>
                  <a:pt x="194" y="85"/>
                  <a:pt x="196" y="86"/>
                </a:cubicBezTo>
                <a:cubicBezTo>
                  <a:pt x="198" y="88"/>
                  <a:pt x="200" y="89"/>
                  <a:pt x="201" y="91"/>
                </a:cubicBezTo>
                <a:cubicBezTo>
                  <a:pt x="202" y="94"/>
                  <a:pt x="204" y="96"/>
                  <a:pt x="205" y="100"/>
                </a:cubicBezTo>
                <a:cubicBezTo>
                  <a:pt x="206" y="103"/>
                  <a:pt x="207" y="108"/>
                  <a:pt x="206" y="113"/>
                </a:cubicBezTo>
                <a:cubicBezTo>
                  <a:pt x="205" y="117"/>
                  <a:pt x="204" y="117"/>
                  <a:pt x="202" y="118"/>
                </a:cubicBezTo>
                <a:cubicBezTo>
                  <a:pt x="201" y="118"/>
                  <a:pt x="199" y="118"/>
                  <a:pt x="198" y="117"/>
                </a:cubicBezTo>
                <a:cubicBezTo>
                  <a:pt x="196" y="117"/>
                  <a:pt x="194" y="116"/>
                  <a:pt x="193" y="115"/>
                </a:cubicBezTo>
                <a:cubicBezTo>
                  <a:pt x="191" y="114"/>
                  <a:pt x="189" y="114"/>
                  <a:pt x="187" y="113"/>
                </a:cubicBezTo>
                <a:cubicBezTo>
                  <a:pt x="185" y="113"/>
                  <a:pt x="182" y="113"/>
                  <a:pt x="179" y="113"/>
                </a:cubicBezTo>
                <a:cubicBezTo>
                  <a:pt x="179" y="113"/>
                  <a:pt x="179" y="113"/>
                  <a:pt x="178" y="113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25" name="Freeform 73">
            <a:extLst>
              <a:ext uri="{FF2B5EF4-FFF2-40B4-BE49-F238E27FC236}">
                <a16:creationId xmlns:a16="http://schemas.microsoft.com/office/drawing/2014/main" id="{D62AEA35-FF9F-E2EF-75AC-AD1D83FC6A22}"/>
              </a:ext>
            </a:extLst>
          </p:cNvPr>
          <p:cNvSpPr>
            <a:spLocks/>
          </p:cNvSpPr>
          <p:nvPr/>
        </p:nvSpPr>
        <p:spPr bwMode="auto">
          <a:xfrm>
            <a:off x="8728077" y="2146300"/>
            <a:ext cx="825500" cy="1176338"/>
          </a:xfrm>
          <a:custGeom>
            <a:avLst/>
            <a:gdLst>
              <a:gd name="T0" fmla="*/ 68 w 171"/>
              <a:gd name="T1" fmla="*/ 215 h 244"/>
              <a:gd name="T2" fmla="*/ 59 w 171"/>
              <a:gd name="T3" fmla="*/ 201 h 244"/>
              <a:gd name="T4" fmla="*/ 45 w 171"/>
              <a:gd name="T5" fmla="*/ 197 h 244"/>
              <a:gd name="T6" fmla="*/ 33 w 171"/>
              <a:gd name="T7" fmla="*/ 194 h 244"/>
              <a:gd name="T8" fmla="*/ 30 w 171"/>
              <a:gd name="T9" fmla="*/ 182 h 244"/>
              <a:gd name="T10" fmla="*/ 23 w 171"/>
              <a:gd name="T11" fmla="*/ 172 h 244"/>
              <a:gd name="T12" fmla="*/ 25 w 171"/>
              <a:gd name="T13" fmla="*/ 160 h 244"/>
              <a:gd name="T14" fmla="*/ 18 w 171"/>
              <a:gd name="T15" fmla="*/ 150 h 244"/>
              <a:gd name="T16" fmla="*/ 13 w 171"/>
              <a:gd name="T17" fmla="*/ 136 h 244"/>
              <a:gd name="T18" fmla="*/ 0 w 171"/>
              <a:gd name="T19" fmla="*/ 117 h 244"/>
              <a:gd name="T20" fmla="*/ 7 w 171"/>
              <a:gd name="T21" fmla="*/ 95 h 244"/>
              <a:gd name="T22" fmla="*/ 10 w 171"/>
              <a:gd name="T23" fmla="*/ 86 h 244"/>
              <a:gd name="T24" fmla="*/ 21 w 171"/>
              <a:gd name="T25" fmla="*/ 89 h 244"/>
              <a:gd name="T26" fmla="*/ 35 w 171"/>
              <a:gd name="T27" fmla="*/ 86 h 244"/>
              <a:gd name="T28" fmla="*/ 47 w 171"/>
              <a:gd name="T29" fmla="*/ 70 h 244"/>
              <a:gd name="T30" fmla="*/ 44 w 171"/>
              <a:gd name="T31" fmla="*/ 57 h 244"/>
              <a:gd name="T32" fmla="*/ 30 w 171"/>
              <a:gd name="T33" fmla="*/ 51 h 244"/>
              <a:gd name="T34" fmla="*/ 16 w 171"/>
              <a:gd name="T35" fmla="*/ 37 h 244"/>
              <a:gd name="T36" fmla="*/ 9 w 171"/>
              <a:gd name="T37" fmla="*/ 23 h 244"/>
              <a:gd name="T38" fmla="*/ 10 w 171"/>
              <a:gd name="T39" fmla="*/ 6 h 244"/>
              <a:gd name="T40" fmla="*/ 23 w 171"/>
              <a:gd name="T41" fmla="*/ 4 h 244"/>
              <a:gd name="T42" fmla="*/ 36 w 171"/>
              <a:gd name="T43" fmla="*/ 12 h 244"/>
              <a:gd name="T44" fmla="*/ 53 w 171"/>
              <a:gd name="T45" fmla="*/ 19 h 244"/>
              <a:gd name="T46" fmla="*/ 71 w 171"/>
              <a:gd name="T47" fmla="*/ 26 h 244"/>
              <a:gd name="T48" fmla="*/ 82 w 171"/>
              <a:gd name="T49" fmla="*/ 44 h 244"/>
              <a:gd name="T50" fmla="*/ 100 w 171"/>
              <a:gd name="T51" fmla="*/ 45 h 244"/>
              <a:gd name="T52" fmla="*/ 109 w 171"/>
              <a:gd name="T53" fmla="*/ 38 h 244"/>
              <a:gd name="T54" fmla="*/ 117 w 171"/>
              <a:gd name="T55" fmla="*/ 46 h 244"/>
              <a:gd name="T56" fmla="*/ 133 w 171"/>
              <a:gd name="T57" fmla="*/ 53 h 244"/>
              <a:gd name="T58" fmla="*/ 150 w 171"/>
              <a:gd name="T59" fmla="*/ 55 h 244"/>
              <a:gd name="T60" fmla="*/ 168 w 171"/>
              <a:gd name="T61" fmla="*/ 70 h 244"/>
              <a:gd name="T62" fmla="*/ 169 w 171"/>
              <a:gd name="T63" fmla="*/ 97 h 244"/>
              <a:gd name="T64" fmla="*/ 161 w 171"/>
              <a:gd name="T65" fmla="*/ 111 h 244"/>
              <a:gd name="T66" fmla="*/ 146 w 171"/>
              <a:gd name="T67" fmla="*/ 102 h 244"/>
              <a:gd name="T68" fmla="*/ 131 w 171"/>
              <a:gd name="T69" fmla="*/ 103 h 244"/>
              <a:gd name="T70" fmla="*/ 126 w 171"/>
              <a:gd name="T71" fmla="*/ 120 h 244"/>
              <a:gd name="T72" fmla="*/ 128 w 171"/>
              <a:gd name="T73" fmla="*/ 133 h 244"/>
              <a:gd name="T74" fmla="*/ 129 w 171"/>
              <a:gd name="T75" fmla="*/ 153 h 244"/>
              <a:gd name="T76" fmla="*/ 141 w 171"/>
              <a:gd name="T77" fmla="*/ 181 h 244"/>
              <a:gd name="T78" fmla="*/ 148 w 171"/>
              <a:gd name="T79" fmla="*/ 202 h 244"/>
              <a:gd name="T80" fmla="*/ 140 w 171"/>
              <a:gd name="T81" fmla="*/ 220 h 244"/>
              <a:gd name="T82" fmla="*/ 125 w 171"/>
              <a:gd name="T83" fmla="*/ 244 h 244"/>
              <a:gd name="T84" fmla="*/ 110 w 171"/>
              <a:gd name="T85" fmla="*/ 216 h 244"/>
              <a:gd name="T86" fmla="*/ 83 w 171"/>
              <a:gd name="T87" fmla="*/ 231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1" h="244">
                <a:moveTo>
                  <a:pt x="69" y="228"/>
                </a:moveTo>
                <a:cubicBezTo>
                  <a:pt x="70" y="223"/>
                  <a:pt x="69" y="218"/>
                  <a:pt x="68" y="215"/>
                </a:cubicBezTo>
                <a:cubicBezTo>
                  <a:pt x="67" y="211"/>
                  <a:pt x="65" y="209"/>
                  <a:pt x="64" y="206"/>
                </a:cubicBezTo>
                <a:cubicBezTo>
                  <a:pt x="63" y="204"/>
                  <a:pt x="61" y="203"/>
                  <a:pt x="59" y="201"/>
                </a:cubicBezTo>
                <a:cubicBezTo>
                  <a:pt x="57" y="200"/>
                  <a:pt x="56" y="199"/>
                  <a:pt x="53" y="198"/>
                </a:cubicBezTo>
                <a:cubicBezTo>
                  <a:pt x="51" y="197"/>
                  <a:pt x="48" y="197"/>
                  <a:pt x="45" y="197"/>
                </a:cubicBezTo>
                <a:cubicBezTo>
                  <a:pt x="42" y="196"/>
                  <a:pt x="39" y="197"/>
                  <a:pt x="37" y="196"/>
                </a:cubicBezTo>
                <a:cubicBezTo>
                  <a:pt x="35" y="196"/>
                  <a:pt x="34" y="195"/>
                  <a:pt x="33" y="194"/>
                </a:cubicBezTo>
                <a:cubicBezTo>
                  <a:pt x="33" y="192"/>
                  <a:pt x="33" y="189"/>
                  <a:pt x="33" y="187"/>
                </a:cubicBezTo>
                <a:cubicBezTo>
                  <a:pt x="32" y="185"/>
                  <a:pt x="31" y="184"/>
                  <a:pt x="30" y="182"/>
                </a:cubicBezTo>
                <a:cubicBezTo>
                  <a:pt x="29" y="181"/>
                  <a:pt x="27" y="179"/>
                  <a:pt x="26" y="178"/>
                </a:cubicBezTo>
                <a:cubicBezTo>
                  <a:pt x="25" y="176"/>
                  <a:pt x="24" y="174"/>
                  <a:pt x="23" y="172"/>
                </a:cubicBezTo>
                <a:cubicBezTo>
                  <a:pt x="23" y="170"/>
                  <a:pt x="23" y="169"/>
                  <a:pt x="24" y="167"/>
                </a:cubicBezTo>
                <a:cubicBezTo>
                  <a:pt x="24" y="165"/>
                  <a:pt x="25" y="162"/>
                  <a:pt x="25" y="160"/>
                </a:cubicBezTo>
                <a:cubicBezTo>
                  <a:pt x="26" y="158"/>
                  <a:pt x="25" y="157"/>
                  <a:pt x="23" y="155"/>
                </a:cubicBezTo>
                <a:cubicBezTo>
                  <a:pt x="22" y="154"/>
                  <a:pt x="20" y="152"/>
                  <a:pt x="18" y="150"/>
                </a:cubicBezTo>
                <a:cubicBezTo>
                  <a:pt x="16" y="148"/>
                  <a:pt x="15" y="147"/>
                  <a:pt x="14" y="144"/>
                </a:cubicBezTo>
                <a:cubicBezTo>
                  <a:pt x="14" y="142"/>
                  <a:pt x="14" y="139"/>
                  <a:pt x="13" y="136"/>
                </a:cubicBezTo>
                <a:cubicBezTo>
                  <a:pt x="13" y="133"/>
                  <a:pt x="13" y="131"/>
                  <a:pt x="11" y="128"/>
                </a:cubicBezTo>
                <a:cubicBezTo>
                  <a:pt x="10" y="126"/>
                  <a:pt x="7" y="123"/>
                  <a:pt x="0" y="117"/>
                </a:cubicBezTo>
                <a:cubicBezTo>
                  <a:pt x="3" y="111"/>
                  <a:pt x="5" y="107"/>
                  <a:pt x="5" y="103"/>
                </a:cubicBezTo>
                <a:cubicBezTo>
                  <a:pt x="6" y="100"/>
                  <a:pt x="7" y="97"/>
                  <a:pt x="7" y="95"/>
                </a:cubicBezTo>
                <a:cubicBezTo>
                  <a:pt x="7" y="93"/>
                  <a:pt x="7" y="91"/>
                  <a:pt x="8" y="90"/>
                </a:cubicBezTo>
                <a:cubicBezTo>
                  <a:pt x="8" y="88"/>
                  <a:pt x="9" y="87"/>
                  <a:pt x="10" y="86"/>
                </a:cubicBezTo>
                <a:cubicBezTo>
                  <a:pt x="11" y="86"/>
                  <a:pt x="12" y="86"/>
                  <a:pt x="14" y="86"/>
                </a:cubicBezTo>
                <a:cubicBezTo>
                  <a:pt x="16" y="87"/>
                  <a:pt x="18" y="89"/>
                  <a:pt x="21" y="89"/>
                </a:cubicBezTo>
                <a:cubicBezTo>
                  <a:pt x="24" y="90"/>
                  <a:pt x="27" y="90"/>
                  <a:pt x="29" y="90"/>
                </a:cubicBezTo>
                <a:cubicBezTo>
                  <a:pt x="32" y="89"/>
                  <a:pt x="34" y="88"/>
                  <a:pt x="35" y="86"/>
                </a:cubicBezTo>
                <a:cubicBezTo>
                  <a:pt x="37" y="84"/>
                  <a:pt x="39" y="80"/>
                  <a:pt x="41" y="77"/>
                </a:cubicBezTo>
                <a:cubicBezTo>
                  <a:pt x="44" y="75"/>
                  <a:pt x="46" y="72"/>
                  <a:pt x="47" y="70"/>
                </a:cubicBezTo>
                <a:cubicBezTo>
                  <a:pt x="48" y="68"/>
                  <a:pt x="48" y="65"/>
                  <a:pt x="48" y="63"/>
                </a:cubicBezTo>
                <a:cubicBezTo>
                  <a:pt x="47" y="61"/>
                  <a:pt x="46" y="59"/>
                  <a:pt x="44" y="57"/>
                </a:cubicBezTo>
                <a:cubicBezTo>
                  <a:pt x="43" y="55"/>
                  <a:pt x="41" y="54"/>
                  <a:pt x="38" y="53"/>
                </a:cubicBezTo>
                <a:cubicBezTo>
                  <a:pt x="36" y="52"/>
                  <a:pt x="33" y="52"/>
                  <a:pt x="30" y="51"/>
                </a:cubicBezTo>
                <a:cubicBezTo>
                  <a:pt x="27" y="50"/>
                  <a:pt x="25" y="48"/>
                  <a:pt x="22" y="45"/>
                </a:cubicBezTo>
                <a:cubicBezTo>
                  <a:pt x="20" y="43"/>
                  <a:pt x="17" y="40"/>
                  <a:pt x="16" y="37"/>
                </a:cubicBezTo>
                <a:cubicBezTo>
                  <a:pt x="14" y="34"/>
                  <a:pt x="13" y="31"/>
                  <a:pt x="12" y="29"/>
                </a:cubicBezTo>
                <a:cubicBezTo>
                  <a:pt x="11" y="27"/>
                  <a:pt x="10" y="26"/>
                  <a:pt x="9" y="23"/>
                </a:cubicBezTo>
                <a:cubicBezTo>
                  <a:pt x="9" y="21"/>
                  <a:pt x="9" y="18"/>
                  <a:pt x="9" y="14"/>
                </a:cubicBezTo>
                <a:cubicBezTo>
                  <a:pt x="9" y="11"/>
                  <a:pt x="9" y="8"/>
                  <a:pt x="10" y="6"/>
                </a:cubicBezTo>
                <a:cubicBezTo>
                  <a:pt x="11" y="3"/>
                  <a:pt x="12" y="1"/>
                  <a:pt x="13" y="0"/>
                </a:cubicBezTo>
                <a:cubicBezTo>
                  <a:pt x="18" y="1"/>
                  <a:pt x="21" y="3"/>
                  <a:pt x="23" y="4"/>
                </a:cubicBezTo>
                <a:cubicBezTo>
                  <a:pt x="25" y="5"/>
                  <a:pt x="27" y="5"/>
                  <a:pt x="29" y="6"/>
                </a:cubicBezTo>
                <a:cubicBezTo>
                  <a:pt x="31" y="8"/>
                  <a:pt x="33" y="10"/>
                  <a:pt x="36" y="12"/>
                </a:cubicBezTo>
                <a:cubicBezTo>
                  <a:pt x="38" y="14"/>
                  <a:pt x="40" y="16"/>
                  <a:pt x="43" y="17"/>
                </a:cubicBezTo>
                <a:cubicBezTo>
                  <a:pt x="46" y="18"/>
                  <a:pt x="49" y="18"/>
                  <a:pt x="53" y="19"/>
                </a:cubicBezTo>
                <a:cubicBezTo>
                  <a:pt x="56" y="20"/>
                  <a:pt x="60" y="20"/>
                  <a:pt x="63" y="21"/>
                </a:cubicBezTo>
                <a:cubicBezTo>
                  <a:pt x="66" y="22"/>
                  <a:pt x="68" y="24"/>
                  <a:pt x="71" y="26"/>
                </a:cubicBezTo>
                <a:cubicBezTo>
                  <a:pt x="73" y="29"/>
                  <a:pt x="75" y="32"/>
                  <a:pt x="77" y="36"/>
                </a:cubicBezTo>
                <a:cubicBezTo>
                  <a:pt x="78" y="39"/>
                  <a:pt x="80" y="42"/>
                  <a:pt x="82" y="44"/>
                </a:cubicBezTo>
                <a:cubicBezTo>
                  <a:pt x="84" y="45"/>
                  <a:pt x="87" y="46"/>
                  <a:pt x="90" y="46"/>
                </a:cubicBezTo>
                <a:cubicBezTo>
                  <a:pt x="93" y="46"/>
                  <a:pt x="97" y="46"/>
                  <a:pt x="100" y="45"/>
                </a:cubicBezTo>
                <a:cubicBezTo>
                  <a:pt x="102" y="44"/>
                  <a:pt x="103" y="42"/>
                  <a:pt x="105" y="41"/>
                </a:cubicBezTo>
                <a:cubicBezTo>
                  <a:pt x="106" y="39"/>
                  <a:pt x="108" y="38"/>
                  <a:pt x="109" y="38"/>
                </a:cubicBezTo>
                <a:cubicBezTo>
                  <a:pt x="110" y="38"/>
                  <a:pt x="112" y="38"/>
                  <a:pt x="113" y="40"/>
                </a:cubicBezTo>
                <a:cubicBezTo>
                  <a:pt x="114" y="41"/>
                  <a:pt x="116" y="44"/>
                  <a:pt x="117" y="46"/>
                </a:cubicBezTo>
                <a:cubicBezTo>
                  <a:pt x="119" y="49"/>
                  <a:pt x="121" y="51"/>
                  <a:pt x="124" y="52"/>
                </a:cubicBezTo>
                <a:cubicBezTo>
                  <a:pt x="127" y="53"/>
                  <a:pt x="130" y="53"/>
                  <a:pt x="133" y="53"/>
                </a:cubicBezTo>
                <a:cubicBezTo>
                  <a:pt x="136" y="53"/>
                  <a:pt x="140" y="54"/>
                  <a:pt x="142" y="54"/>
                </a:cubicBezTo>
                <a:cubicBezTo>
                  <a:pt x="145" y="55"/>
                  <a:pt x="147" y="55"/>
                  <a:pt x="150" y="55"/>
                </a:cubicBezTo>
                <a:cubicBezTo>
                  <a:pt x="153" y="56"/>
                  <a:pt x="158" y="58"/>
                  <a:pt x="161" y="60"/>
                </a:cubicBezTo>
                <a:cubicBezTo>
                  <a:pt x="164" y="62"/>
                  <a:pt x="167" y="66"/>
                  <a:pt x="168" y="70"/>
                </a:cubicBezTo>
                <a:cubicBezTo>
                  <a:pt x="170" y="74"/>
                  <a:pt x="170" y="78"/>
                  <a:pt x="170" y="83"/>
                </a:cubicBezTo>
                <a:cubicBezTo>
                  <a:pt x="171" y="88"/>
                  <a:pt x="170" y="92"/>
                  <a:pt x="169" y="97"/>
                </a:cubicBezTo>
                <a:cubicBezTo>
                  <a:pt x="168" y="101"/>
                  <a:pt x="167" y="104"/>
                  <a:pt x="165" y="107"/>
                </a:cubicBezTo>
                <a:cubicBezTo>
                  <a:pt x="164" y="109"/>
                  <a:pt x="162" y="111"/>
                  <a:pt x="161" y="111"/>
                </a:cubicBezTo>
                <a:cubicBezTo>
                  <a:pt x="159" y="111"/>
                  <a:pt x="157" y="110"/>
                  <a:pt x="155" y="108"/>
                </a:cubicBezTo>
                <a:cubicBezTo>
                  <a:pt x="152" y="106"/>
                  <a:pt x="149" y="104"/>
                  <a:pt x="146" y="102"/>
                </a:cubicBezTo>
                <a:cubicBezTo>
                  <a:pt x="143" y="100"/>
                  <a:pt x="140" y="100"/>
                  <a:pt x="137" y="100"/>
                </a:cubicBezTo>
                <a:cubicBezTo>
                  <a:pt x="135" y="100"/>
                  <a:pt x="133" y="101"/>
                  <a:pt x="131" y="103"/>
                </a:cubicBezTo>
                <a:cubicBezTo>
                  <a:pt x="130" y="105"/>
                  <a:pt x="129" y="108"/>
                  <a:pt x="128" y="111"/>
                </a:cubicBezTo>
                <a:cubicBezTo>
                  <a:pt x="127" y="114"/>
                  <a:pt x="126" y="117"/>
                  <a:pt x="126" y="120"/>
                </a:cubicBezTo>
                <a:cubicBezTo>
                  <a:pt x="127" y="122"/>
                  <a:pt x="127" y="125"/>
                  <a:pt x="128" y="127"/>
                </a:cubicBezTo>
                <a:cubicBezTo>
                  <a:pt x="128" y="129"/>
                  <a:pt x="128" y="131"/>
                  <a:pt x="128" y="133"/>
                </a:cubicBezTo>
                <a:cubicBezTo>
                  <a:pt x="127" y="136"/>
                  <a:pt x="126" y="139"/>
                  <a:pt x="126" y="142"/>
                </a:cubicBezTo>
                <a:cubicBezTo>
                  <a:pt x="126" y="146"/>
                  <a:pt x="127" y="149"/>
                  <a:pt x="129" y="153"/>
                </a:cubicBezTo>
                <a:cubicBezTo>
                  <a:pt x="130" y="156"/>
                  <a:pt x="132" y="160"/>
                  <a:pt x="134" y="165"/>
                </a:cubicBezTo>
                <a:cubicBezTo>
                  <a:pt x="136" y="170"/>
                  <a:pt x="139" y="176"/>
                  <a:pt x="141" y="181"/>
                </a:cubicBezTo>
                <a:cubicBezTo>
                  <a:pt x="143" y="185"/>
                  <a:pt x="145" y="189"/>
                  <a:pt x="146" y="192"/>
                </a:cubicBezTo>
                <a:cubicBezTo>
                  <a:pt x="147" y="195"/>
                  <a:pt x="148" y="199"/>
                  <a:pt x="148" y="202"/>
                </a:cubicBezTo>
                <a:cubicBezTo>
                  <a:pt x="147" y="205"/>
                  <a:pt x="146" y="207"/>
                  <a:pt x="145" y="210"/>
                </a:cubicBezTo>
                <a:cubicBezTo>
                  <a:pt x="143" y="212"/>
                  <a:pt x="142" y="215"/>
                  <a:pt x="140" y="220"/>
                </a:cubicBezTo>
                <a:cubicBezTo>
                  <a:pt x="139" y="224"/>
                  <a:pt x="137" y="230"/>
                  <a:pt x="137" y="232"/>
                </a:cubicBezTo>
                <a:cubicBezTo>
                  <a:pt x="133" y="236"/>
                  <a:pt x="129" y="240"/>
                  <a:pt x="125" y="244"/>
                </a:cubicBezTo>
                <a:cubicBezTo>
                  <a:pt x="122" y="235"/>
                  <a:pt x="119" y="229"/>
                  <a:pt x="117" y="225"/>
                </a:cubicBezTo>
                <a:cubicBezTo>
                  <a:pt x="115" y="220"/>
                  <a:pt x="112" y="217"/>
                  <a:pt x="110" y="216"/>
                </a:cubicBezTo>
                <a:cubicBezTo>
                  <a:pt x="108" y="224"/>
                  <a:pt x="106" y="230"/>
                  <a:pt x="103" y="233"/>
                </a:cubicBezTo>
                <a:cubicBezTo>
                  <a:pt x="92" y="233"/>
                  <a:pt x="87" y="232"/>
                  <a:pt x="83" y="231"/>
                </a:cubicBezTo>
                <a:cubicBezTo>
                  <a:pt x="79" y="230"/>
                  <a:pt x="76" y="229"/>
                  <a:pt x="69" y="228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26" name="Freeform 74">
            <a:extLst>
              <a:ext uri="{FF2B5EF4-FFF2-40B4-BE49-F238E27FC236}">
                <a16:creationId xmlns:a16="http://schemas.microsoft.com/office/drawing/2014/main" id="{FA58635D-DEFE-114E-73F8-3961847EA588}"/>
              </a:ext>
            </a:extLst>
          </p:cNvPr>
          <p:cNvSpPr>
            <a:spLocks/>
          </p:cNvSpPr>
          <p:nvPr/>
        </p:nvSpPr>
        <p:spPr bwMode="auto">
          <a:xfrm>
            <a:off x="8737602" y="282575"/>
            <a:ext cx="2797175" cy="3016250"/>
          </a:xfrm>
          <a:custGeom>
            <a:avLst/>
            <a:gdLst>
              <a:gd name="T0" fmla="*/ 144 w 580"/>
              <a:gd name="T1" fmla="*/ 579 h 626"/>
              <a:gd name="T2" fmla="*/ 126 w 580"/>
              <a:gd name="T3" fmla="*/ 520 h 626"/>
              <a:gd name="T4" fmla="*/ 135 w 580"/>
              <a:gd name="T5" fmla="*/ 487 h 626"/>
              <a:gd name="T6" fmla="*/ 167 w 580"/>
              <a:gd name="T7" fmla="*/ 484 h 626"/>
              <a:gd name="T8" fmla="*/ 140 w 580"/>
              <a:gd name="T9" fmla="*/ 441 h 626"/>
              <a:gd name="T10" fmla="*/ 107 w 580"/>
              <a:gd name="T11" fmla="*/ 425 h 626"/>
              <a:gd name="T12" fmla="*/ 75 w 580"/>
              <a:gd name="T13" fmla="*/ 423 h 626"/>
              <a:gd name="T14" fmla="*/ 34 w 580"/>
              <a:gd name="T15" fmla="*/ 399 h 626"/>
              <a:gd name="T16" fmla="*/ 0 w 580"/>
              <a:gd name="T17" fmla="*/ 345 h 626"/>
              <a:gd name="T18" fmla="*/ 16 w 580"/>
              <a:gd name="T19" fmla="*/ 300 h 626"/>
              <a:gd name="T20" fmla="*/ 8 w 580"/>
              <a:gd name="T21" fmla="*/ 242 h 626"/>
              <a:gd name="T22" fmla="*/ 99 w 580"/>
              <a:gd name="T23" fmla="*/ 174 h 626"/>
              <a:gd name="T24" fmla="*/ 163 w 580"/>
              <a:gd name="T25" fmla="*/ 110 h 626"/>
              <a:gd name="T26" fmla="*/ 182 w 580"/>
              <a:gd name="T27" fmla="*/ 66 h 626"/>
              <a:gd name="T28" fmla="*/ 191 w 580"/>
              <a:gd name="T29" fmla="*/ 48 h 626"/>
              <a:gd name="T30" fmla="*/ 173 w 580"/>
              <a:gd name="T31" fmla="*/ 18 h 626"/>
              <a:gd name="T32" fmla="*/ 174 w 580"/>
              <a:gd name="T33" fmla="*/ 3 h 626"/>
              <a:gd name="T34" fmla="*/ 202 w 580"/>
              <a:gd name="T35" fmla="*/ 0 h 626"/>
              <a:gd name="T36" fmla="*/ 230 w 580"/>
              <a:gd name="T37" fmla="*/ 13 h 626"/>
              <a:gd name="T38" fmla="*/ 254 w 580"/>
              <a:gd name="T39" fmla="*/ 35 h 626"/>
              <a:gd name="T40" fmla="*/ 268 w 580"/>
              <a:gd name="T41" fmla="*/ 68 h 626"/>
              <a:gd name="T42" fmla="*/ 285 w 580"/>
              <a:gd name="T43" fmla="*/ 71 h 626"/>
              <a:gd name="T44" fmla="*/ 304 w 580"/>
              <a:gd name="T45" fmla="*/ 86 h 626"/>
              <a:gd name="T46" fmla="*/ 323 w 580"/>
              <a:gd name="T47" fmla="*/ 110 h 626"/>
              <a:gd name="T48" fmla="*/ 331 w 580"/>
              <a:gd name="T49" fmla="*/ 128 h 626"/>
              <a:gd name="T50" fmla="*/ 348 w 580"/>
              <a:gd name="T51" fmla="*/ 141 h 626"/>
              <a:gd name="T52" fmla="*/ 350 w 580"/>
              <a:gd name="T53" fmla="*/ 167 h 626"/>
              <a:gd name="T54" fmla="*/ 375 w 580"/>
              <a:gd name="T55" fmla="*/ 171 h 626"/>
              <a:gd name="T56" fmla="*/ 405 w 580"/>
              <a:gd name="T57" fmla="*/ 177 h 626"/>
              <a:gd name="T58" fmla="*/ 441 w 580"/>
              <a:gd name="T59" fmla="*/ 161 h 626"/>
              <a:gd name="T60" fmla="*/ 466 w 580"/>
              <a:gd name="T61" fmla="*/ 164 h 626"/>
              <a:gd name="T62" fmla="*/ 493 w 580"/>
              <a:gd name="T63" fmla="*/ 169 h 626"/>
              <a:gd name="T64" fmla="*/ 534 w 580"/>
              <a:gd name="T65" fmla="*/ 178 h 626"/>
              <a:gd name="T66" fmla="*/ 574 w 580"/>
              <a:gd name="T67" fmla="*/ 202 h 626"/>
              <a:gd name="T68" fmla="*/ 549 w 580"/>
              <a:gd name="T69" fmla="*/ 278 h 626"/>
              <a:gd name="T70" fmla="*/ 566 w 580"/>
              <a:gd name="T71" fmla="*/ 294 h 626"/>
              <a:gd name="T72" fmla="*/ 577 w 580"/>
              <a:gd name="T73" fmla="*/ 318 h 626"/>
              <a:gd name="T74" fmla="*/ 562 w 580"/>
              <a:gd name="T75" fmla="*/ 312 h 626"/>
              <a:gd name="T76" fmla="*/ 553 w 580"/>
              <a:gd name="T77" fmla="*/ 301 h 626"/>
              <a:gd name="T78" fmla="*/ 538 w 580"/>
              <a:gd name="T79" fmla="*/ 303 h 626"/>
              <a:gd name="T80" fmla="*/ 526 w 580"/>
              <a:gd name="T81" fmla="*/ 304 h 626"/>
              <a:gd name="T82" fmla="*/ 505 w 580"/>
              <a:gd name="T83" fmla="*/ 317 h 626"/>
              <a:gd name="T84" fmla="*/ 482 w 580"/>
              <a:gd name="T85" fmla="*/ 323 h 626"/>
              <a:gd name="T86" fmla="*/ 458 w 580"/>
              <a:gd name="T87" fmla="*/ 329 h 626"/>
              <a:gd name="T88" fmla="*/ 433 w 580"/>
              <a:gd name="T89" fmla="*/ 332 h 626"/>
              <a:gd name="T90" fmla="*/ 411 w 580"/>
              <a:gd name="T91" fmla="*/ 346 h 626"/>
              <a:gd name="T92" fmla="*/ 378 w 580"/>
              <a:gd name="T93" fmla="*/ 367 h 626"/>
              <a:gd name="T94" fmla="*/ 360 w 580"/>
              <a:gd name="T95" fmla="*/ 412 h 626"/>
              <a:gd name="T96" fmla="*/ 340 w 580"/>
              <a:gd name="T97" fmla="*/ 441 h 626"/>
              <a:gd name="T98" fmla="*/ 350 w 580"/>
              <a:gd name="T99" fmla="*/ 467 h 626"/>
              <a:gd name="T100" fmla="*/ 311 w 580"/>
              <a:gd name="T101" fmla="*/ 490 h 626"/>
              <a:gd name="T102" fmla="*/ 298 w 580"/>
              <a:gd name="T103" fmla="*/ 519 h 626"/>
              <a:gd name="T104" fmla="*/ 259 w 580"/>
              <a:gd name="T105" fmla="*/ 537 h 626"/>
              <a:gd name="T106" fmla="*/ 226 w 580"/>
              <a:gd name="T107" fmla="*/ 573 h 626"/>
              <a:gd name="T108" fmla="*/ 173 w 580"/>
              <a:gd name="T109" fmla="*/ 596 h 626"/>
              <a:gd name="T110" fmla="*/ 151 w 580"/>
              <a:gd name="T111" fmla="*/ 612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80" h="626">
                <a:moveTo>
                  <a:pt x="135" y="626"/>
                </a:moveTo>
                <a:cubicBezTo>
                  <a:pt x="135" y="618"/>
                  <a:pt x="136" y="612"/>
                  <a:pt x="138" y="607"/>
                </a:cubicBezTo>
                <a:cubicBezTo>
                  <a:pt x="140" y="602"/>
                  <a:pt x="141" y="599"/>
                  <a:pt x="143" y="597"/>
                </a:cubicBezTo>
                <a:cubicBezTo>
                  <a:pt x="144" y="594"/>
                  <a:pt x="145" y="592"/>
                  <a:pt x="146" y="589"/>
                </a:cubicBezTo>
                <a:cubicBezTo>
                  <a:pt x="146" y="586"/>
                  <a:pt x="145" y="582"/>
                  <a:pt x="144" y="579"/>
                </a:cubicBezTo>
                <a:cubicBezTo>
                  <a:pt x="143" y="576"/>
                  <a:pt x="141" y="572"/>
                  <a:pt x="139" y="568"/>
                </a:cubicBezTo>
                <a:cubicBezTo>
                  <a:pt x="137" y="563"/>
                  <a:pt x="134" y="557"/>
                  <a:pt x="132" y="552"/>
                </a:cubicBezTo>
                <a:cubicBezTo>
                  <a:pt x="130" y="547"/>
                  <a:pt x="128" y="543"/>
                  <a:pt x="127" y="540"/>
                </a:cubicBezTo>
                <a:cubicBezTo>
                  <a:pt x="125" y="536"/>
                  <a:pt x="124" y="533"/>
                  <a:pt x="124" y="529"/>
                </a:cubicBezTo>
                <a:cubicBezTo>
                  <a:pt x="124" y="526"/>
                  <a:pt x="125" y="523"/>
                  <a:pt x="126" y="520"/>
                </a:cubicBezTo>
                <a:cubicBezTo>
                  <a:pt x="126" y="518"/>
                  <a:pt x="126" y="516"/>
                  <a:pt x="126" y="514"/>
                </a:cubicBezTo>
                <a:cubicBezTo>
                  <a:pt x="125" y="512"/>
                  <a:pt x="125" y="509"/>
                  <a:pt x="124" y="507"/>
                </a:cubicBezTo>
                <a:cubicBezTo>
                  <a:pt x="124" y="504"/>
                  <a:pt x="125" y="501"/>
                  <a:pt x="126" y="498"/>
                </a:cubicBezTo>
                <a:cubicBezTo>
                  <a:pt x="127" y="495"/>
                  <a:pt x="128" y="492"/>
                  <a:pt x="129" y="490"/>
                </a:cubicBezTo>
                <a:cubicBezTo>
                  <a:pt x="131" y="488"/>
                  <a:pt x="133" y="487"/>
                  <a:pt x="135" y="487"/>
                </a:cubicBezTo>
                <a:cubicBezTo>
                  <a:pt x="138" y="487"/>
                  <a:pt x="141" y="487"/>
                  <a:pt x="144" y="489"/>
                </a:cubicBezTo>
                <a:cubicBezTo>
                  <a:pt x="147" y="491"/>
                  <a:pt x="150" y="493"/>
                  <a:pt x="153" y="495"/>
                </a:cubicBezTo>
                <a:cubicBezTo>
                  <a:pt x="155" y="497"/>
                  <a:pt x="157" y="498"/>
                  <a:pt x="159" y="498"/>
                </a:cubicBezTo>
                <a:cubicBezTo>
                  <a:pt x="160" y="498"/>
                  <a:pt x="162" y="496"/>
                  <a:pt x="163" y="494"/>
                </a:cubicBezTo>
                <a:cubicBezTo>
                  <a:pt x="165" y="491"/>
                  <a:pt x="166" y="488"/>
                  <a:pt x="167" y="484"/>
                </a:cubicBezTo>
                <a:cubicBezTo>
                  <a:pt x="168" y="479"/>
                  <a:pt x="169" y="475"/>
                  <a:pt x="168" y="470"/>
                </a:cubicBezTo>
                <a:cubicBezTo>
                  <a:pt x="168" y="465"/>
                  <a:pt x="168" y="461"/>
                  <a:pt x="166" y="457"/>
                </a:cubicBezTo>
                <a:cubicBezTo>
                  <a:pt x="165" y="453"/>
                  <a:pt x="162" y="449"/>
                  <a:pt x="159" y="447"/>
                </a:cubicBezTo>
                <a:cubicBezTo>
                  <a:pt x="156" y="445"/>
                  <a:pt x="151" y="443"/>
                  <a:pt x="148" y="442"/>
                </a:cubicBezTo>
                <a:cubicBezTo>
                  <a:pt x="145" y="442"/>
                  <a:pt x="143" y="442"/>
                  <a:pt x="140" y="441"/>
                </a:cubicBezTo>
                <a:cubicBezTo>
                  <a:pt x="138" y="441"/>
                  <a:pt x="134" y="440"/>
                  <a:pt x="131" y="440"/>
                </a:cubicBezTo>
                <a:cubicBezTo>
                  <a:pt x="128" y="440"/>
                  <a:pt x="125" y="440"/>
                  <a:pt x="122" y="439"/>
                </a:cubicBezTo>
                <a:cubicBezTo>
                  <a:pt x="119" y="438"/>
                  <a:pt x="117" y="436"/>
                  <a:pt x="115" y="433"/>
                </a:cubicBezTo>
                <a:cubicBezTo>
                  <a:pt x="114" y="431"/>
                  <a:pt x="112" y="428"/>
                  <a:pt x="111" y="427"/>
                </a:cubicBezTo>
                <a:cubicBezTo>
                  <a:pt x="110" y="425"/>
                  <a:pt x="108" y="425"/>
                  <a:pt x="107" y="425"/>
                </a:cubicBezTo>
                <a:cubicBezTo>
                  <a:pt x="106" y="425"/>
                  <a:pt x="104" y="426"/>
                  <a:pt x="103" y="428"/>
                </a:cubicBezTo>
                <a:cubicBezTo>
                  <a:pt x="101" y="429"/>
                  <a:pt x="100" y="431"/>
                  <a:pt x="98" y="432"/>
                </a:cubicBezTo>
                <a:cubicBezTo>
                  <a:pt x="95" y="433"/>
                  <a:pt x="91" y="433"/>
                  <a:pt x="88" y="433"/>
                </a:cubicBezTo>
                <a:cubicBezTo>
                  <a:pt x="85" y="433"/>
                  <a:pt x="82" y="432"/>
                  <a:pt x="80" y="431"/>
                </a:cubicBezTo>
                <a:cubicBezTo>
                  <a:pt x="78" y="429"/>
                  <a:pt x="76" y="426"/>
                  <a:pt x="75" y="423"/>
                </a:cubicBezTo>
                <a:cubicBezTo>
                  <a:pt x="73" y="419"/>
                  <a:pt x="71" y="416"/>
                  <a:pt x="69" y="413"/>
                </a:cubicBezTo>
                <a:cubicBezTo>
                  <a:pt x="66" y="411"/>
                  <a:pt x="64" y="409"/>
                  <a:pt x="61" y="408"/>
                </a:cubicBezTo>
                <a:cubicBezTo>
                  <a:pt x="58" y="407"/>
                  <a:pt x="54" y="407"/>
                  <a:pt x="51" y="406"/>
                </a:cubicBezTo>
                <a:cubicBezTo>
                  <a:pt x="47" y="405"/>
                  <a:pt x="44" y="405"/>
                  <a:pt x="41" y="404"/>
                </a:cubicBezTo>
                <a:cubicBezTo>
                  <a:pt x="38" y="403"/>
                  <a:pt x="36" y="401"/>
                  <a:pt x="34" y="399"/>
                </a:cubicBezTo>
                <a:cubicBezTo>
                  <a:pt x="31" y="397"/>
                  <a:pt x="29" y="395"/>
                  <a:pt x="27" y="393"/>
                </a:cubicBezTo>
                <a:cubicBezTo>
                  <a:pt x="25" y="392"/>
                  <a:pt x="23" y="392"/>
                  <a:pt x="21" y="391"/>
                </a:cubicBezTo>
                <a:cubicBezTo>
                  <a:pt x="19" y="390"/>
                  <a:pt x="16" y="388"/>
                  <a:pt x="11" y="387"/>
                </a:cubicBezTo>
                <a:cubicBezTo>
                  <a:pt x="7" y="370"/>
                  <a:pt x="5" y="362"/>
                  <a:pt x="4" y="356"/>
                </a:cubicBezTo>
                <a:cubicBezTo>
                  <a:pt x="2" y="350"/>
                  <a:pt x="1" y="348"/>
                  <a:pt x="0" y="345"/>
                </a:cubicBezTo>
                <a:cubicBezTo>
                  <a:pt x="0" y="342"/>
                  <a:pt x="0" y="340"/>
                  <a:pt x="1" y="338"/>
                </a:cubicBezTo>
                <a:cubicBezTo>
                  <a:pt x="2" y="335"/>
                  <a:pt x="5" y="333"/>
                  <a:pt x="7" y="330"/>
                </a:cubicBezTo>
                <a:cubicBezTo>
                  <a:pt x="8" y="327"/>
                  <a:pt x="10" y="324"/>
                  <a:pt x="11" y="322"/>
                </a:cubicBezTo>
                <a:cubicBezTo>
                  <a:pt x="13" y="319"/>
                  <a:pt x="14" y="317"/>
                  <a:pt x="15" y="313"/>
                </a:cubicBezTo>
                <a:cubicBezTo>
                  <a:pt x="16" y="310"/>
                  <a:pt x="16" y="305"/>
                  <a:pt x="16" y="300"/>
                </a:cubicBezTo>
                <a:cubicBezTo>
                  <a:pt x="16" y="295"/>
                  <a:pt x="16" y="290"/>
                  <a:pt x="16" y="286"/>
                </a:cubicBezTo>
                <a:cubicBezTo>
                  <a:pt x="16" y="281"/>
                  <a:pt x="15" y="278"/>
                  <a:pt x="15" y="274"/>
                </a:cubicBezTo>
                <a:cubicBezTo>
                  <a:pt x="14" y="271"/>
                  <a:pt x="14" y="268"/>
                  <a:pt x="13" y="265"/>
                </a:cubicBezTo>
                <a:cubicBezTo>
                  <a:pt x="13" y="261"/>
                  <a:pt x="12" y="257"/>
                  <a:pt x="11" y="253"/>
                </a:cubicBezTo>
                <a:cubicBezTo>
                  <a:pt x="10" y="249"/>
                  <a:pt x="9" y="245"/>
                  <a:pt x="8" y="242"/>
                </a:cubicBezTo>
                <a:cubicBezTo>
                  <a:pt x="6" y="239"/>
                  <a:pt x="5" y="237"/>
                  <a:pt x="4" y="233"/>
                </a:cubicBezTo>
                <a:cubicBezTo>
                  <a:pt x="3" y="228"/>
                  <a:pt x="2" y="222"/>
                  <a:pt x="3" y="213"/>
                </a:cubicBezTo>
                <a:cubicBezTo>
                  <a:pt x="30" y="204"/>
                  <a:pt x="51" y="197"/>
                  <a:pt x="64" y="193"/>
                </a:cubicBezTo>
                <a:cubicBezTo>
                  <a:pt x="76" y="189"/>
                  <a:pt x="80" y="188"/>
                  <a:pt x="84" y="185"/>
                </a:cubicBezTo>
                <a:cubicBezTo>
                  <a:pt x="88" y="183"/>
                  <a:pt x="93" y="179"/>
                  <a:pt x="99" y="174"/>
                </a:cubicBezTo>
                <a:cubicBezTo>
                  <a:pt x="105" y="169"/>
                  <a:pt x="114" y="163"/>
                  <a:pt x="120" y="158"/>
                </a:cubicBezTo>
                <a:cubicBezTo>
                  <a:pt x="126" y="154"/>
                  <a:pt x="130" y="151"/>
                  <a:pt x="134" y="147"/>
                </a:cubicBezTo>
                <a:cubicBezTo>
                  <a:pt x="138" y="143"/>
                  <a:pt x="143" y="137"/>
                  <a:pt x="147" y="132"/>
                </a:cubicBezTo>
                <a:cubicBezTo>
                  <a:pt x="151" y="126"/>
                  <a:pt x="156" y="120"/>
                  <a:pt x="159" y="117"/>
                </a:cubicBezTo>
                <a:cubicBezTo>
                  <a:pt x="161" y="113"/>
                  <a:pt x="162" y="111"/>
                  <a:pt x="163" y="110"/>
                </a:cubicBezTo>
                <a:cubicBezTo>
                  <a:pt x="165" y="109"/>
                  <a:pt x="166" y="109"/>
                  <a:pt x="167" y="108"/>
                </a:cubicBezTo>
                <a:cubicBezTo>
                  <a:pt x="169" y="107"/>
                  <a:pt x="169" y="105"/>
                  <a:pt x="170" y="100"/>
                </a:cubicBezTo>
                <a:cubicBezTo>
                  <a:pt x="172" y="96"/>
                  <a:pt x="174" y="89"/>
                  <a:pt x="175" y="83"/>
                </a:cubicBezTo>
                <a:cubicBezTo>
                  <a:pt x="177" y="78"/>
                  <a:pt x="178" y="74"/>
                  <a:pt x="179" y="71"/>
                </a:cubicBezTo>
                <a:cubicBezTo>
                  <a:pt x="180" y="68"/>
                  <a:pt x="181" y="67"/>
                  <a:pt x="182" y="66"/>
                </a:cubicBezTo>
                <a:cubicBezTo>
                  <a:pt x="183" y="66"/>
                  <a:pt x="185" y="66"/>
                  <a:pt x="186" y="66"/>
                </a:cubicBezTo>
                <a:cubicBezTo>
                  <a:pt x="188" y="67"/>
                  <a:pt x="189" y="68"/>
                  <a:pt x="190" y="69"/>
                </a:cubicBezTo>
                <a:cubicBezTo>
                  <a:pt x="191" y="69"/>
                  <a:pt x="191" y="69"/>
                  <a:pt x="192" y="68"/>
                </a:cubicBezTo>
                <a:cubicBezTo>
                  <a:pt x="192" y="66"/>
                  <a:pt x="191" y="64"/>
                  <a:pt x="191" y="61"/>
                </a:cubicBezTo>
                <a:cubicBezTo>
                  <a:pt x="191" y="57"/>
                  <a:pt x="191" y="52"/>
                  <a:pt x="191" y="48"/>
                </a:cubicBezTo>
                <a:cubicBezTo>
                  <a:pt x="191" y="44"/>
                  <a:pt x="191" y="41"/>
                  <a:pt x="190" y="39"/>
                </a:cubicBezTo>
                <a:cubicBezTo>
                  <a:pt x="190" y="38"/>
                  <a:pt x="188" y="37"/>
                  <a:pt x="187" y="36"/>
                </a:cubicBezTo>
                <a:cubicBezTo>
                  <a:pt x="186" y="34"/>
                  <a:pt x="184" y="32"/>
                  <a:pt x="183" y="30"/>
                </a:cubicBezTo>
                <a:cubicBezTo>
                  <a:pt x="181" y="28"/>
                  <a:pt x="180" y="26"/>
                  <a:pt x="178" y="24"/>
                </a:cubicBezTo>
                <a:cubicBezTo>
                  <a:pt x="177" y="22"/>
                  <a:pt x="175" y="20"/>
                  <a:pt x="173" y="18"/>
                </a:cubicBezTo>
                <a:cubicBezTo>
                  <a:pt x="172" y="16"/>
                  <a:pt x="170" y="15"/>
                  <a:pt x="169" y="13"/>
                </a:cubicBezTo>
                <a:cubicBezTo>
                  <a:pt x="168" y="12"/>
                  <a:pt x="167" y="11"/>
                  <a:pt x="166" y="9"/>
                </a:cubicBezTo>
                <a:cubicBezTo>
                  <a:pt x="166" y="8"/>
                  <a:pt x="166" y="6"/>
                  <a:pt x="166" y="5"/>
                </a:cubicBezTo>
                <a:cubicBezTo>
                  <a:pt x="166" y="3"/>
                  <a:pt x="167" y="2"/>
                  <a:pt x="168" y="2"/>
                </a:cubicBezTo>
                <a:cubicBezTo>
                  <a:pt x="170" y="2"/>
                  <a:pt x="172" y="2"/>
                  <a:pt x="174" y="3"/>
                </a:cubicBezTo>
                <a:cubicBezTo>
                  <a:pt x="176" y="4"/>
                  <a:pt x="178" y="5"/>
                  <a:pt x="180" y="5"/>
                </a:cubicBezTo>
                <a:cubicBezTo>
                  <a:pt x="182" y="6"/>
                  <a:pt x="184" y="7"/>
                  <a:pt x="186" y="6"/>
                </a:cubicBezTo>
                <a:cubicBezTo>
                  <a:pt x="188" y="6"/>
                  <a:pt x="190" y="5"/>
                  <a:pt x="192" y="4"/>
                </a:cubicBezTo>
                <a:cubicBezTo>
                  <a:pt x="194" y="2"/>
                  <a:pt x="195" y="1"/>
                  <a:pt x="197" y="0"/>
                </a:cubicBezTo>
                <a:cubicBezTo>
                  <a:pt x="198" y="0"/>
                  <a:pt x="200" y="0"/>
                  <a:pt x="202" y="0"/>
                </a:cubicBezTo>
                <a:cubicBezTo>
                  <a:pt x="204" y="1"/>
                  <a:pt x="206" y="3"/>
                  <a:pt x="209" y="5"/>
                </a:cubicBezTo>
                <a:cubicBezTo>
                  <a:pt x="212" y="7"/>
                  <a:pt x="214" y="9"/>
                  <a:pt x="216" y="11"/>
                </a:cubicBezTo>
                <a:cubicBezTo>
                  <a:pt x="218" y="13"/>
                  <a:pt x="220" y="14"/>
                  <a:pt x="221" y="13"/>
                </a:cubicBezTo>
                <a:cubicBezTo>
                  <a:pt x="222" y="13"/>
                  <a:pt x="223" y="11"/>
                  <a:pt x="225" y="11"/>
                </a:cubicBezTo>
                <a:cubicBezTo>
                  <a:pt x="226" y="10"/>
                  <a:pt x="228" y="11"/>
                  <a:pt x="230" y="13"/>
                </a:cubicBezTo>
                <a:cubicBezTo>
                  <a:pt x="232" y="14"/>
                  <a:pt x="234" y="16"/>
                  <a:pt x="236" y="17"/>
                </a:cubicBezTo>
                <a:cubicBezTo>
                  <a:pt x="238" y="19"/>
                  <a:pt x="239" y="20"/>
                  <a:pt x="240" y="22"/>
                </a:cubicBezTo>
                <a:cubicBezTo>
                  <a:pt x="241" y="23"/>
                  <a:pt x="242" y="26"/>
                  <a:pt x="243" y="27"/>
                </a:cubicBezTo>
                <a:cubicBezTo>
                  <a:pt x="245" y="28"/>
                  <a:pt x="246" y="29"/>
                  <a:pt x="248" y="30"/>
                </a:cubicBezTo>
                <a:cubicBezTo>
                  <a:pt x="250" y="31"/>
                  <a:pt x="253" y="32"/>
                  <a:pt x="254" y="35"/>
                </a:cubicBezTo>
                <a:cubicBezTo>
                  <a:pt x="256" y="37"/>
                  <a:pt x="257" y="40"/>
                  <a:pt x="258" y="43"/>
                </a:cubicBezTo>
                <a:cubicBezTo>
                  <a:pt x="259" y="46"/>
                  <a:pt x="261" y="49"/>
                  <a:pt x="262" y="51"/>
                </a:cubicBezTo>
                <a:cubicBezTo>
                  <a:pt x="263" y="54"/>
                  <a:pt x="264" y="55"/>
                  <a:pt x="265" y="57"/>
                </a:cubicBezTo>
                <a:cubicBezTo>
                  <a:pt x="265" y="59"/>
                  <a:pt x="264" y="62"/>
                  <a:pt x="265" y="63"/>
                </a:cubicBezTo>
                <a:cubicBezTo>
                  <a:pt x="265" y="65"/>
                  <a:pt x="267" y="66"/>
                  <a:pt x="268" y="68"/>
                </a:cubicBezTo>
                <a:cubicBezTo>
                  <a:pt x="270" y="69"/>
                  <a:pt x="272" y="70"/>
                  <a:pt x="273" y="71"/>
                </a:cubicBezTo>
                <a:cubicBezTo>
                  <a:pt x="275" y="72"/>
                  <a:pt x="276" y="72"/>
                  <a:pt x="277" y="72"/>
                </a:cubicBezTo>
                <a:cubicBezTo>
                  <a:pt x="278" y="71"/>
                  <a:pt x="279" y="70"/>
                  <a:pt x="280" y="69"/>
                </a:cubicBezTo>
                <a:cubicBezTo>
                  <a:pt x="281" y="68"/>
                  <a:pt x="282" y="67"/>
                  <a:pt x="282" y="67"/>
                </a:cubicBezTo>
                <a:cubicBezTo>
                  <a:pt x="283" y="67"/>
                  <a:pt x="284" y="69"/>
                  <a:pt x="285" y="71"/>
                </a:cubicBezTo>
                <a:cubicBezTo>
                  <a:pt x="286" y="72"/>
                  <a:pt x="288" y="74"/>
                  <a:pt x="289" y="76"/>
                </a:cubicBezTo>
                <a:cubicBezTo>
                  <a:pt x="290" y="78"/>
                  <a:pt x="290" y="79"/>
                  <a:pt x="291" y="81"/>
                </a:cubicBezTo>
                <a:cubicBezTo>
                  <a:pt x="292" y="83"/>
                  <a:pt x="294" y="85"/>
                  <a:pt x="295" y="86"/>
                </a:cubicBezTo>
                <a:cubicBezTo>
                  <a:pt x="297" y="88"/>
                  <a:pt x="298" y="89"/>
                  <a:pt x="299" y="88"/>
                </a:cubicBezTo>
                <a:cubicBezTo>
                  <a:pt x="301" y="88"/>
                  <a:pt x="302" y="86"/>
                  <a:pt x="304" y="86"/>
                </a:cubicBezTo>
                <a:cubicBezTo>
                  <a:pt x="305" y="85"/>
                  <a:pt x="308" y="86"/>
                  <a:pt x="310" y="87"/>
                </a:cubicBezTo>
                <a:cubicBezTo>
                  <a:pt x="312" y="89"/>
                  <a:pt x="313" y="91"/>
                  <a:pt x="314" y="93"/>
                </a:cubicBezTo>
                <a:cubicBezTo>
                  <a:pt x="315" y="95"/>
                  <a:pt x="316" y="98"/>
                  <a:pt x="317" y="100"/>
                </a:cubicBezTo>
                <a:cubicBezTo>
                  <a:pt x="318" y="102"/>
                  <a:pt x="319" y="103"/>
                  <a:pt x="321" y="105"/>
                </a:cubicBezTo>
                <a:cubicBezTo>
                  <a:pt x="322" y="107"/>
                  <a:pt x="323" y="108"/>
                  <a:pt x="323" y="110"/>
                </a:cubicBezTo>
                <a:cubicBezTo>
                  <a:pt x="323" y="112"/>
                  <a:pt x="321" y="114"/>
                  <a:pt x="321" y="115"/>
                </a:cubicBezTo>
                <a:cubicBezTo>
                  <a:pt x="320" y="117"/>
                  <a:pt x="320" y="118"/>
                  <a:pt x="320" y="119"/>
                </a:cubicBezTo>
                <a:cubicBezTo>
                  <a:pt x="321" y="121"/>
                  <a:pt x="322" y="121"/>
                  <a:pt x="323" y="123"/>
                </a:cubicBezTo>
                <a:cubicBezTo>
                  <a:pt x="324" y="124"/>
                  <a:pt x="325" y="126"/>
                  <a:pt x="326" y="127"/>
                </a:cubicBezTo>
                <a:cubicBezTo>
                  <a:pt x="327" y="128"/>
                  <a:pt x="329" y="128"/>
                  <a:pt x="331" y="128"/>
                </a:cubicBezTo>
                <a:cubicBezTo>
                  <a:pt x="333" y="128"/>
                  <a:pt x="335" y="127"/>
                  <a:pt x="337" y="126"/>
                </a:cubicBezTo>
                <a:cubicBezTo>
                  <a:pt x="339" y="125"/>
                  <a:pt x="341" y="125"/>
                  <a:pt x="343" y="125"/>
                </a:cubicBezTo>
                <a:cubicBezTo>
                  <a:pt x="344" y="126"/>
                  <a:pt x="346" y="127"/>
                  <a:pt x="347" y="130"/>
                </a:cubicBezTo>
                <a:cubicBezTo>
                  <a:pt x="348" y="132"/>
                  <a:pt x="348" y="135"/>
                  <a:pt x="348" y="137"/>
                </a:cubicBezTo>
                <a:cubicBezTo>
                  <a:pt x="349" y="139"/>
                  <a:pt x="348" y="139"/>
                  <a:pt x="348" y="141"/>
                </a:cubicBezTo>
                <a:cubicBezTo>
                  <a:pt x="348" y="142"/>
                  <a:pt x="348" y="143"/>
                  <a:pt x="348" y="145"/>
                </a:cubicBezTo>
                <a:cubicBezTo>
                  <a:pt x="349" y="146"/>
                  <a:pt x="350" y="147"/>
                  <a:pt x="350" y="148"/>
                </a:cubicBezTo>
                <a:cubicBezTo>
                  <a:pt x="350" y="150"/>
                  <a:pt x="349" y="152"/>
                  <a:pt x="348" y="154"/>
                </a:cubicBezTo>
                <a:cubicBezTo>
                  <a:pt x="347" y="156"/>
                  <a:pt x="347" y="159"/>
                  <a:pt x="347" y="162"/>
                </a:cubicBezTo>
                <a:cubicBezTo>
                  <a:pt x="347" y="164"/>
                  <a:pt x="348" y="166"/>
                  <a:pt x="350" y="167"/>
                </a:cubicBezTo>
                <a:cubicBezTo>
                  <a:pt x="351" y="168"/>
                  <a:pt x="354" y="168"/>
                  <a:pt x="356" y="169"/>
                </a:cubicBezTo>
                <a:cubicBezTo>
                  <a:pt x="357" y="169"/>
                  <a:pt x="359" y="171"/>
                  <a:pt x="360" y="173"/>
                </a:cubicBezTo>
                <a:cubicBezTo>
                  <a:pt x="361" y="174"/>
                  <a:pt x="362" y="176"/>
                  <a:pt x="364" y="176"/>
                </a:cubicBezTo>
                <a:cubicBezTo>
                  <a:pt x="365" y="176"/>
                  <a:pt x="367" y="174"/>
                  <a:pt x="369" y="173"/>
                </a:cubicBezTo>
                <a:cubicBezTo>
                  <a:pt x="371" y="171"/>
                  <a:pt x="373" y="170"/>
                  <a:pt x="375" y="171"/>
                </a:cubicBezTo>
                <a:cubicBezTo>
                  <a:pt x="377" y="171"/>
                  <a:pt x="379" y="172"/>
                  <a:pt x="380" y="172"/>
                </a:cubicBezTo>
                <a:cubicBezTo>
                  <a:pt x="382" y="171"/>
                  <a:pt x="383" y="170"/>
                  <a:pt x="385" y="169"/>
                </a:cubicBezTo>
                <a:cubicBezTo>
                  <a:pt x="387" y="169"/>
                  <a:pt x="390" y="170"/>
                  <a:pt x="393" y="171"/>
                </a:cubicBezTo>
                <a:cubicBezTo>
                  <a:pt x="395" y="172"/>
                  <a:pt x="398" y="173"/>
                  <a:pt x="400" y="174"/>
                </a:cubicBezTo>
                <a:cubicBezTo>
                  <a:pt x="402" y="175"/>
                  <a:pt x="403" y="176"/>
                  <a:pt x="405" y="177"/>
                </a:cubicBezTo>
                <a:cubicBezTo>
                  <a:pt x="407" y="177"/>
                  <a:pt x="409" y="177"/>
                  <a:pt x="412" y="176"/>
                </a:cubicBezTo>
                <a:cubicBezTo>
                  <a:pt x="415" y="176"/>
                  <a:pt x="418" y="175"/>
                  <a:pt x="421" y="174"/>
                </a:cubicBezTo>
                <a:cubicBezTo>
                  <a:pt x="424" y="173"/>
                  <a:pt x="427" y="171"/>
                  <a:pt x="430" y="170"/>
                </a:cubicBezTo>
                <a:cubicBezTo>
                  <a:pt x="433" y="169"/>
                  <a:pt x="435" y="168"/>
                  <a:pt x="437" y="167"/>
                </a:cubicBezTo>
                <a:cubicBezTo>
                  <a:pt x="438" y="166"/>
                  <a:pt x="440" y="164"/>
                  <a:pt x="441" y="161"/>
                </a:cubicBezTo>
                <a:cubicBezTo>
                  <a:pt x="443" y="159"/>
                  <a:pt x="445" y="157"/>
                  <a:pt x="447" y="156"/>
                </a:cubicBezTo>
                <a:cubicBezTo>
                  <a:pt x="450" y="156"/>
                  <a:pt x="453" y="156"/>
                  <a:pt x="454" y="157"/>
                </a:cubicBezTo>
                <a:cubicBezTo>
                  <a:pt x="456" y="158"/>
                  <a:pt x="456" y="159"/>
                  <a:pt x="457" y="159"/>
                </a:cubicBezTo>
                <a:cubicBezTo>
                  <a:pt x="458" y="159"/>
                  <a:pt x="460" y="159"/>
                  <a:pt x="462" y="159"/>
                </a:cubicBezTo>
                <a:cubicBezTo>
                  <a:pt x="463" y="160"/>
                  <a:pt x="465" y="162"/>
                  <a:pt x="466" y="164"/>
                </a:cubicBezTo>
                <a:cubicBezTo>
                  <a:pt x="467" y="166"/>
                  <a:pt x="467" y="168"/>
                  <a:pt x="468" y="168"/>
                </a:cubicBezTo>
                <a:cubicBezTo>
                  <a:pt x="469" y="168"/>
                  <a:pt x="470" y="166"/>
                  <a:pt x="472" y="166"/>
                </a:cubicBezTo>
                <a:cubicBezTo>
                  <a:pt x="473" y="167"/>
                  <a:pt x="475" y="169"/>
                  <a:pt x="477" y="171"/>
                </a:cubicBezTo>
                <a:cubicBezTo>
                  <a:pt x="479" y="172"/>
                  <a:pt x="481" y="173"/>
                  <a:pt x="484" y="173"/>
                </a:cubicBezTo>
                <a:cubicBezTo>
                  <a:pt x="487" y="172"/>
                  <a:pt x="490" y="171"/>
                  <a:pt x="493" y="169"/>
                </a:cubicBezTo>
                <a:cubicBezTo>
                  <a:pt x="495" y="168"/>
                  <a:pt x="498" y="166"/>
                  <a:pt x="500" y="164"/>
                </a:cubicBezTo>
                <a:cubicBezTo>
                  <a:pt x="502" y="162"/>
                  <a:pt x="504" y="161"/>
                  <a:pt x="508" y="161"/>
                </a:cubicBezTo>
                <a:cubicBezTo>
                  <a:pt x="511" y="161"/>
                  <a:pt x="515" y="164"/>
                  <a:pt x="519" y="166"/>
                </a:cubicBezTo>
                <a:cubicBezTo>
                  <a:pt x="523" y="168"/>
                  <a:pt x="527" y="171"/>
                  <a:pt x="529" y="173"/>
                </a:cubicBezTo>
                <a:cubicBezTo>
                  <a:pt x="531" y="175"/>
                  <a:pt x="532" y="177"/>
                  <a:pt x="534" y="178"/>
                </a:cubicBezTo>
                <a:cubicBezTo>
                  <a:pt x="536" y="179"/>
                  <a:pt x="539" y="180"/>
                  <a:pt x="543" y="181"/>
                </a:cubicBezTo>
                <a:cubicBezTo>
                  <a:pt x="546" y="182"/>
                  <a:pt x="550" y="183"/>
                  <a:pt x="552" y="185"/>
                </a:cubicBezTo>
                <a:cubicBezTo>
                  <a:pt x="554" y="187"/>
                  <a:pt x="554" y="188"/>
                  <a:pt x="555" y="190"/>
                </a:cubicBezTo>
                <a:cubicBezTo>
                  <a:pt x="557" y="191"/>
                  <a:pt x="560" y="192"/>
                  <a:pt x="564" y="194"/>
                </a:cubicBezTo>
                <a:cubicBezTo>
                  <a:pt x="568" y="196"/>
                  <a:pt x="573" y="199"/>
                  <a:pt x="574" y="202"/>
                </a:cubicBezTo>
                <a:cubicBezTo>
                  <a:pt x="570" y="208"/>
                  <a:pt x="554" y="233"/>
                  <a:pt x="524" y="277"/>
                </a:cubicBezTo>
                <a:cubicBezTo>
                  <a:pt x="527" y="279"/>
                  <a:pt x="531" y="280"/>
                  <a:pt x="534" y="281"/>
                </a:cubicBezTo>
                <a:cubicBezTo>
                  <a:pt x="537" y="281"/>
                  <a:pt x="539" y="282"/>
                  <a:pt x="540" y="281"/>
                </a:cubicBezTo>
                <a:cubicBezTo>
                  <a:pt x="542" y="281"/>
                  <a:pt x="544" y="280"/>
                  <a:pt x="546" y="279"/>
                </a:cubicBezTo>
                <a:cubicBezTo>
                  <a:pt x="547" y="278"/>
                  <a:pt x="548" y="278"/>
                  <a:pt x="549" y="278"/>
                </a:cubicBezTo>
                <a:cubicBezTo>
                  <a:pt x="550" y="278"/>
                  <a:pt x="551" y="279"/>
                  <a:pt x="552" y="279"/>
                </a:cubicBezTo>
                <a:cubicBezTo>
                  <a:pt x="553" y="280"/>
                  <a:pt x="554" y="281"/>
                  <a:pt x="556" y="282"/>
                </a:cubicBezTo>
                <a:cubicBezTo>
                  <a:pt x="557" y="282"/>
                  <a:pt x="559" y="282"/>
                  <a:pt x="560" y="283"/>
                </a:cubicBezTo>
                <a:cubicBezTo>
                  <a:pt x="561" y="284"/>
                  <a:pt x="561" y="286"/>
                  <a:pt x="562" y="288"/>
                </a:cubicBezTo>
                <a:cubicBezTo>
                  <a:pt x="563" y="290"/>
                  <a:pt x="564" y="292"/>
                  <a:pt x="566" y="294"/>
                </a:cubicBezTo>
                <a:cubicBezTo>
                  <a:pt x="568" y="296"/>
                  <a:pt x="570" y="299"/>
                  <a:pt x="572" y="301"/>
                </a:cubicBezTo>
                <a:cubicBezTo>
                  <a:pt x="574" y="302"/>
                  <a:pt x="576" y="304"/>
                  <a:pt x="577" y="306"/>
                </a:cubicBezTo>
                <a:cubicBezTo>
                  <a:pt x="578" y="307"/>
                  <a:pt x="579" y="308"/>
                  <a:pt x="579" y="309"/>
                </a:cubicBezTo>
                <a:cubicBezTo>
                  <a:pt x="580" y="311"/>
                  <a:pt x="580" y="313"/>
                  <a:pt x="580" y="314"/>
                </a:cubicBezTo>
                <a:cubicBezTo>
                  <a:pt x="579" y="316"/>
                  <a:pt x="578" y="317"/>
                  <a:pt x="577" y="318"/>
                </a:cubicBezTo>
                <a:cubicBezTo>
                  <a:pt x="576" y="319"/>
                  <a:pt x="576" y="319"/>
                  <a:pt x="575" y="318"/>
                </a:cubicBezTo>
                <a:cubicBezTo>
                  <a:pt x="574" y="318"/>
                  <a:pt x="572" y="316"/>
                  <a:pt x="571" y="316"/>
                </a:cubicBezTo>
                <a:cubicBezTo>
                  <a:pt x="570" y="315"/>
                  <a:pt x="569" y="314"/>
                  <a:pt x="568" y="314"/>
                </a:cubicBezTo>
                <a:cubicBezTo>
                  <a:pt x="567" y="313"/>
                  <a:pt x="566" y="311"/>
                  <a:pt x="565" y="311"/>
                </a:cubicBezTo>
                <a:cubicBezTo>
                  <a:pt x="565" y="310"/>
                  <a:pt x="563" y="311"/>
                  <a:pt x="562" y="312"/>
                </a:cubicBezTo>
                <a:cubicBezTo>
                  <a:pt x="561" y="313"/>
                  <a:pt x="561" y="314"/>
                  <a:pt x="560" y="314"/>
                </a:cubicBezTo>
                <a:cubicBezTo>
                  <a:pt x="559" y="315"/>
                  <a:pt x="558" y="315"/>
                  <a:pt x="558" y="314"/>
                </a:cubicBezTo>
                <a:cubicBezTo>
                  <a:pt x="557" y="313"/>
                  <a:pt x="557" y="311"/>
                  <a:pt x="557" y="309"/>
                </a:cubicBezTo>
                <a:cubicBezTo>
                  <a:pt x="557" y="307"/>
                  <a:pt x="556" y="305"/>
                  <a:pt x="556" y="303"/>
                </a:cubicBezTo>
                <a:cubicBezTo>
                  <a:pt x="555" y="302"/>
                  <a:pt x="554" y="301"/>
                  <a:pt x="553" y="301"/>
                </a:cubicBezTo>
                <a:cubicBezTo>
                  <a:pt x="552" y="300"/>
                  <a:pt x="551" y="300"/>
                  <a:pt x="549" y="301"/>
                </a:cubicBezTo>
                <a:cubicBezTo>
                  <a:pt x="548" y="301"/>
                  <a:pt x="547" y="303"/>
                  <a:pt x="546" y="304"/>
                </a:cubicBezTo>
                <a:cubicBezTo>
                  <a:pt x="545" y="305"/>
                  <a:pt x="544" y="306"/>
                  <a:pt x="543" y="306"/>
                </a:cubicBezTo>
                <a:cubicBezTo>
                  <a:pt x="542" y="306"/>
                  <a:pt x="541" y="305"/>
                  <a:pt x="541" y="304"/>
                </a:cubicBezTo>
                <a:cubicBezTo>
                  <a:pt x="540" y="303"/>
                  <a:pt x="539" y="302"/>
                  <a:pt x="538" y="303"/>
                </a:cubicBezTo>
                <a:cubicBezTo>
                  <a:pt x="537" y="303"/>
                  <a:pt x="535" y="305"/>
                  <a:pt x="534" y="305"/>
                </a:cubicBezTo>
                <a:cubicBezTo>
                  <a:pt x="533" y="306"/>
                  <a:pt x="532" y="305"/>
                  <a:pt x="531" y="305"/>
                </a:cubicBezTo>
                <a:cubicBezTo>
                  <a:pt x="531" y="304"/>
                  <a:pt x="530" y="303"/>
                  <a:pt x="530" y="302"/>
                </a:cubicBezTo>
                <a:cubicBezTo>
                  <a:pt x="530" y="301"/>
                  <a:pt x="529" y="301"/>
                  <a:pt x="528" y="302"/>
                </a:cubicBezTo>
                <a:cubicBezTo>
                  <a:pt x="528" y="302"/>
                  <a:pt x="527" y="304"/>
                  <a:pt x="526" y="304"/>
                </a:cubicBezTo>
                <a:cubicBezTo>
                  <a:pt x="525" y="305"/>
                  <a:pt x="523" y="304"/>
                  <a:pt x="522" y="304"/>
                </a:cubicBezTo>
                <a:cubicBezTo>
                  <a:pt x="521" y="304"/>
                  <a:pt x="520" y="305"/>
                  <a:pt x="518" y="306"/>
                </a:cubicBezTo>
                <a:cubicBezTo>
                  <a:pt x="517" y="307"/>
                  <a:pt x="516" y="308"/>
                  <a:pt x="514" y="309"/>
                </a:cubicBezTo>
                <a:cubicBezTo>
                  <a:pt x="513" y="311"/>
                  <a:pt x="511" y="313"/>
                  <a:pt x="510" y="314"/>
                </a:cubicBezTo>
                <a:cubicBezTo>
                  <a:pt x="508" y="315"/>
                  <a:pt x="507" y="317"/>
                  <a:pt x="505" y="317"/>
                </a:cubicBezTo>
                <a:cubicBezTo>
                  <a:pt x="503" y="318"/>
                  <a:pt x="500" y="318"/>
                  <a:pt x="499" y="318"/>
                </a:cubicBezTo>
                <a:cubicBezTo>
                  <a:pt x="497" y="319"/>
                  <a:pt x="496" y="320"/>
                  <a:pt x="495" y="320"/>
                </a:cubicBezTo>
                <a:cubicBezTo>
                  <a:pt x="494" y="320"/>
                  <a:pt x="493" y="320"/>
                  <a:pt x="491" y="320"/>
                </a:cubicBezTo>
                <a:cubicBezTo>
                  <a:pt x="490" y="320"/>
                  <a:pt x="488" y="321"/>
                  <a:pt x="486" y="322"/>
                </a:cubicBezTo>
                <a:cubicBezTo>
                  <a:pt x="485" y="323"/>
                  <a:pt x="484" y="323"/>
                  <a:pt x="482" y="323"/>
                </a:cubicBezTo>
                <a:cubicBezTo>
                  <a:pt x="481" y="324"/>
                  <a:pt x="479" y="323"/>
                  <a:pt x="477" y="324"/>
                </a:cubicBezTo>
                <a:cubicBezTo>
                  <a:pt x="476" y="324"/>
                  <a:pt x="475" y="324"/>
                  <a:pt x="473" y="325"/>
                </a:cubicBezTo>
                <a:cubicBezTo>
                  <a:pt x="472" y="325"/>
                  <a:pt x="470" y="324"/>
                  <a:pt x="468" y="325"/>
                </a:cubicBezTo>
                <a:cubicBezTo>
                  <a:pt x="466" y="325"/>
                  <a:pt x="464" y="326"/>
                  <a:pt x="462" y="327"/>
                </a:cubicBezTo>
                <a:cubicBezTo>
                  <a:pt x="461" y="328"/>
                  <a:pt x="459" y="329"/>
                  <a:pt x="458" y="329"/>
                </a:cubicBezTo>
                <a:cubicBezTo>
                  <a:pt x="457" y="329"/>
                  <a:pt x="455" y="328"/>
                  <a:pt x="454" y="328"/>
                </a:cubicBezTo>
                <a:cubicBezTo>
                  <a:pt x="453" y="327"/>
                  <a:pt x="452" y="326"/>
                  <a:pt x="451" y="326"/>
                </a:cubicBezTo>
                <a:cubicBezTo>
                  <a:pt x="449" y="326"/>
                  <a:pt x="447" y="326"/>
                  <a:pt x="445" y="327"/>
                </a:cubicBezTo>
                <a:cubicBezTo>
                  <a:pt x="443" y="329"/>
                  <a:pt x="441" y="330"/>
                  <a:pt x="439" y="331"/>
                </a:cubicBezTo>
                <a:cubicBezTo>
                  <a:pt x="437" y="332"/>
                  <a:pt x="435" y="332"/>
                  <a:pt x="433" y="332"/>
                </a:cubicBezTo>
                <a:cubicBezTo>
                  <a:pt x="431" y="332"/>
                  <a:pt x="428" y="332"/>
                  <a:pt x="427" y="333"/>
                </a:cubicBezTo>
                <a:cubicBezTo>
                  <a:pt x="425" y="335"/>
                  <a:pt x="425" y="337"/>
                  <a:pt x="424" y="339"/>
                </a:cubicBezTo>
                <a:cubicBezTo>
                  <a:pt x="423" y="340"/>
                  <a:pt x="422" y="341"/>
                  <a:pt x="420" y="341"/>
                </a:cubicBezTo>
                <a:cubicBezTo>
                  <a:pt x="419" y="342"/>
                  <a:pt x="417" y="343"/>
                  <a:pt x="416" y="344"/>
                </a:cubicBezTo>
                <a:cubicBezTo>
                  <a:pt x="414" y="345"/>
                  <a:pt x="413" y="346"/>
                  <a:pt x="411" y="346"/>
                </a:cubicBezTo>
                <a:cubicBezTo>
                  <a:pt x="409" y="346"/>
                  <a:pt x="406" y="346"/>
                  <a:pt x="404" y="347"/>
                </a:cubicBezTo>
                <a:cubicBezTo>
                  <a:pt x="402" y="347"/>
                  <a:pt x="402" y="350"/>
                  <a:pt x="401" y="352"/>
                </a:cubicBezTo>
                <a:cubicBezTo>
                  <a:pt x="399" y="353"/>
                  <a:pt x="397" y="355"/>
                  <a:pt x="395" y="357"/>
                </a:cubicBezTo>
                <a:cubicBezTo>
                  <a:pt x="393" y="359"/>
                  <a:pt x="392" y="362"/>
                  <a:pt x="389" y="363"/>
                </a:cubicBezTo>
                <a:cubicBezTo>
                  <a:pt x="387" y="365"/>
                  <a:pt x="382" y="366"/>
                  <a:pt x="378" y="367"/>
                </a:cubicBezTo>
                <a:cubicBezTo>
                  <a:pt x="374" y="368"/>
                  <a:pt x="370" y="369"/>
                  <a:pt x="367" y="371"/>
                </a:cubicBezTo>
                <a:cubicBezTo>
                  <a:pt x="365" y="373"/>
                  <a:pt x="364" y="377"/>
                  <a:pt x="363" y="381"/>
                </a:cubicBezTo>
                <a:cubicBezTo>
                  <a:pt x="362" y="384"/>
                  <a:pt x="362" y="388"/>
                  <a:pt x="361" y="393"/>
                </a:cubicBezTo>
                <a:cubicBezTo>
                  <a:pt x="361" y="397"/>
                  <a:pt x="360" y="402"/>
                  <a:pt x="360" y="405"/>
                </a:cubicBezTo>
                <a:cubicBezTo>
                  <a:pt x="360" y="408"/>
                  <a:pt x="361" y="411"/>
                  <a:pt x="360" y="412"/>
                </a:cubicBezTo>
                <a:cubicBezTo>
                  <a:pt x="359" y="414"/>
                  <a:pt x="358" y="416"/>
                  <a:pt x="356" y="418"/>
                </a:cubicBezTo>
                <a:cubicBezTo>
                  <a:pt x="353" y="420"/>
                  <a:pt x="351" y="421"/>
                  <a:pt x="348" y="423"/>
                </a:cubicBezTo>
                <a:cubicBezTo>
                  <a:pt x="346" y="424"/>
                  <a:pt x="345" y="425"/>
                  <a:pt x="344" y="427"/>
                </a:cubicBezTo>
                <a:cubicBezTo>
                  <a:pt x="344" y="429"/>
                  <a:pt x="344" y="432"/>
                  <a:pt x="343" y="435"/>
                </a:cubicBezTo>
                <a:cubicBezTo>
                  <a:pt x="342" y="437"/>
                  <a:pt x="341" y="439"/>
                  <a:pt x="340" y="441"/>
                </a:cubicBezTo>
                <a:cubicBezTo>
                  <a:pt x="338" y="443"/>
                  <a:pt x="338" y="445"/>
                  <a:pt x="338" y="446"/>
                </a:cubicBezTo>
                <a:cubicBezTo>
                  <a:pt x="338" y="447"/>
                  <a:pt x="339" y="448"/>
                  <a:pt x="341" y="450"/>
                </a:cubicBezTo>
                <a:cubicBezTo>
                  <a:pt x="342" y="451"/>
                  <a:pt x="343" y="454"/>
                  <a:pt x="344" y="456"/>
                </a:cubicBezTo>
                <a:cubicBezTo>
                  <a:pt x="344" y="458"/>
                  <a:pt x="344" y="461"/>
                  <a:pt x="346" y="463"/>
                </a:cubicBezTo>
                <a:cubicBezTo>
                  <a:pt x="347" y="465"/>
                  <a:pt x="348" y="466"/>
                  <a:pt x="350" y="467"/>
                </a:cubicBezTo>
                <a:cubicBezTo>
                  <a:pt x="351" y="469"/>
                  <a:pt x="353" y="470"/>
                  <a:pt x="353" y="472"/>
                </a:cubicBezTo>
                <a:cubicBezTo>
                  <a:pt x="353" y="473"/>
                  <a:pt x="352" y="475"/>
                  <a:pt x="350" y="477"/>
                </a:cubicBezTo>
                <a:cubicBezTo>
                  <a:pt x="348" y="478"/>
                  <a:pt x="345" y="479"/>
                  <a:pt x="341" y="480"/>
                </a:cubicBezTo>
                <a:cubicBezTo>
                  <a:pt x="337" y="480"/>
                  <a:pt x="332" y="481"/>
                  <a:pt x="326" y="482"/>
                </a:cubicBezTo>
                <a:cubicBezTo>
                  <a:pt x="321" y="484"/>
                  <a:pt x="315" y="487"/>
                  <a:pt x="311" y="490"/>
                </a:cubicBezTo>
                <a:cubicBezTo>
                  <a:pt x="306" y="493"/>
                  <a:pt x="304" y="496"/>
                  <a:pt x="302" y="499"/>
                </a:cubicBezTo>
                <a:cubicBezTo>
                  <a:pt x="300" y="501"/>
                  <a:pt x="300" y="504"/>
                  <a:pt x="299" y="506"/>
                </a:cubicBezTo>
                <a:cubicBezTo>
                  <a:pt x="298" y="508"/>
                  <a:pt x="298" y="509"/>
                  <a:pt x="297" y="510"/>
                </a:cubicBezTo>
                <a:cubicBezTo>
                  <a:pt x="296" y="511"/>
                  <a:pt x="295" y="513"/>
                  <a:pt x="295" y="514"/>
                </a:cubicBezTo>
                <a:cubicBezTo>
                  <a:pt x="295" y="516"/>
                  <a:pt x="297" y="517"/>
                  <a:pt x="298" y="519"/>
                </a:cubicBezTo>
                <a:cubicBezTo>
                  <a:pt x="300" y="521"/>
                  <a:pt x="300" y="523"/>
                  <a:pt x="300" y="526"/>
                </a:cubicBezTo>
                <a:cubicBezTo>
                  <a:pt x="300" y="528"/>
                  <a:pt x="298" y="531"/>
                  <a:pt x="295" y="532"/>
                </a:cubicBezTo>
                <a:cubicBezTo>
                  <a:pt x="293" y="533"/>
                  <a:pt x="290" y="533"/>
                  <a:pt x="287" y="535"/>
                </a:cubicBezTo>
                <a:cubicBezTo>
                  <a:pt x="285" y="536"/>
                  <a:pt x="284" y="540"/>
                  <a:pt x="283" y="543"/>
                </a:cubicBezTo>
                <a:cubicBezTo>
                  <a:pt x="269" y="539"/>
                  <a:pt x="263" y="537"/>
                  <a:pt x="259" y="537"/>
                </a:cubicBezTo>
                <a:cubicBezTo>
                  <a:pt x="255" y="537"/>
                  <a:pt x="252" y="538"/>
                  <a:pt x="250" y="540"/>
                </a:cubicBezTo>
                <a:cubicBezTo>
                  <a:pt x="248" y="542"/>
                  <a:pt x="246" y="546"/>
                  <a:pt x="245" y="549"/>
                </a:cubicBezTo>
                <a:cubicBezTo>
                  <a:pt x="244" y="553"/>
                  <a:pt x="243" y="556"/>
                  <a:pt x="242" y="560"/>
                </a:cubicBezTo>
                <a:cubicBezTo>
                  <a:pt x="240" y="563"/>
                  <a:pt x="238" y="565"/>
                  <a:pt x="235" y="568"/>
                </a:cubicBezTo>
                <a:cubicBezTo>
                  <a:pt x="233" y="570"/>
                  <a:pt x="229" y="571"/>
                  <a:pt x="226" y="573"/>
                </a:cubicBezTo>
                <a:cubicBezTo>
                  <a:pt x="222" y="574"/>
                  <a:pt x="217" y="575"/>
                  <a:pt x="212" y="577"/>
                </a:cubicBezTo>
                <a:cubicBezTo>
                  <a:pt x="206" y="579"/>
                  <a:pt x="200" y="581"/>
                  <a:pt x="194" y="583"/>
                </a:cubicBezTo>
                <a:cubicBezTo>
                  <a:pt x="189" y="584"/>
                  <a:pt x="185" y="585"/>
                  <a:pt x="182" y="587"/>
                </a:cubicBezTo>
                <a:cubicBezTo>
                  <a:pt x="178" y="588"/>
                  <a:pt x="176" y="589"/>
                  <a:pt x="175" y="591"/>
                </a:cubicBezTo>
                <a:cubicBezTo>
                  <a:pt x="173" y="592"/>
                  <a:pt x="173" y="594"/>
                  <a:pt x="173" y="596"/>
                </a:cubicBezTo>
                <a:cubicBezTo>
                  <a:pt x="173" y="599"/>
                  <a:pt x="172" y="602"/>
                  <a:pt x="172" y="605"/>
                </a:cubicBezTo>
                <a:cubicBezTo>
                  <a:pt x="172" y="607"/>
                  <a:pt x="172" y="608"/>
                  <a:pt x="170" y="608"/>
                </a:cubicBezTo>
                <a:cubicBezTo>
                  <a:pt x="169" y="608"/>
                  <a:pt x="167" y="608"/>
                  <a:pt x="164" y="608"/>
                </a:cubicBezTo>
                <a:cubicBezTo>
                  <a:pt x="162" y="608"/>
                  <a:pt x="160" y="608"/>
                  <a:pt x="157" y="609"/>
                </a:cubicBezTo>
                <a:cubicBezTo>
                  <a:pt x="155" y="610"/>
                  <a:pt x="153" y="611"/>
                  <a:pt x="151" y="612"/>
                </a:cubicBezTo>
                <a:cubicBezTo>
                  <a:pt x="149" y="614"/>
                  <a:pt x="146" y="617"/>
                  <a:pt x="143" y="619"/>
                </a:cubicBezTo>
                <a:cubicBezTo>
                  <a:pt x="140" y="622"/>
                  <a:pt x="136" y="625"/>
                  <a:pt x="135" y="626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27" name="Freeform 75">
            <a:extLst>
              <a:ext uri="{FF2B5EF4-FFF2-40B4-BE49-F238E27FC236}">
                <a16:creationId xmlns:a16="http://schemas.microsoft.com/office/drawing/2014/main" id="{E7F057F0-5450-B1FB-49F6-0717CEB73A9F}"/>
              </a:ext>
            </a:extLst>
          </p:cNvPr>
          <p:cNvSpPr>
            <a:spLocks/>
          </p:cNvSpPr>
          <p:nvPr/>
        </p:nvSpPr>
        <p:spPr bwMode="auto">
          <a:xfrm>
            <a:off x="8429627" y="1308100"/>
            <a:ext cx="530225" cy="1412875"/>
          </a:xfrm>
          <a:custGeom>
            <a:avLst/>
            <a:gdLst>
              <a:gd name="T0" fmla="*/ 62 w 110"/>
              <a:gd name="T1" fmla="*/ 291 h 293"/>
              <a:gd name="T2" fmla="*/ 69 w 110"/>
              <a:gd name="T3" fmla="*/ 269 h 293"/>
              <a:gd name="T4" fmla="*/ 72 w 110"/>
              <a:gd name="T5" fmla="*/ 260 h 293"/>
              <a:gd name="T6" fmla="*/ 83 w 110"/>
              <a:gd name="T7" fmla="*/ 263 h 293"/>
              <a:gd name="T8" fmla="*/ 97 w 110"/>
              <a:gd name="T9" fmla="*/ 260 h 293"/>
              <a:gd name="T10" fmla="*/ 109 w 110"/>
              <a:gd name="T11" fmla="*/ 244 h 293"/>
              <a:gd name="T12" fmla="*/ 106 w 110"/>
              <a:gd name="T13" fmla="*/ 231 h 293"/>
              <a:gd name="T14" fmla="*/ 92 w 110"/>
              <a:gd name="T15" fmla="*/ 225 h 293"/>
              <a:gd name="T16" fmla="*/ 78 w 110"/>
              <a:gd name="T17" fmla="*/ 211 h 293"/>
              <a:gd name="T18" fmla="*/ 71 w 110"/>
              <a:gd name="T19" fmla="*/ 197 h 293"/>
              <a:gd name="T20" fmla="*/ 72 w 110"/>
              <a:gd name="T21" fmla="*/ 180 h 293"/>
              <a:gd name="T22" fmla="*/ 68 w 110"/>
              <a:gd name="T23" fmla="*/ 143 h 293"/>
              <a:gd name="T24" fmla="*/ 65 w 110"/>
              <a:gd name="T25" fmla="*/ 125 h 293"/>
              <a:gd name="T26" fmla="*/ 75 w 110"/>
              <a:gd name="T27" fmla="*/ 109 h 293"/>
              <a:gd name="T28" fmla="*/ 80 w 110"/>
              <a:gd name="T29" fmla="*/ 87 h 293"/>
              <a:gd name="T30" fmla="*/ 79 w 110"/>
              <a:gd name="T31" fmla="*/ 61 h 293"/>
              <a:gd name="T32" fmla="*/ 75 w 110"/>
              <a:gd name="T33" fmla="*/ 40 h 293"/>
              <a:gd name="T34" fmla="*/ 68 w 110"/>
              <a:gd name="T35" fmla="*/ 20 h 293"/>
              <a:gd name="T36" fmla="*/ 53 w 110"/>
              <a:gd name="T37" fmla="*/ 9 h 293"/>
              <a:gd name="T38" fmla="*/ 40 w 110"/>
              <a:gd name="T39" fmla="*/ 23 h 293"/>
              <a:gd name="T40" fmla="*/ 38 w 110"/>
              <a:gd name="T41" fmla="*/ 33 h 293"/>
              <a:gd name="T42" fmla="*/ 35 w 110"/>
              <a:gd name="T43" fmla="*/ 37 h 293"/>
              <a:gd name="T44" fmla="*/ 30 w 110"/>
              <a:gd name="T45" fmla="*/ 30 h 293"/>
              <a:gd name="T46" fmla="*/ 21 w 110"/>
              <a:gd name="T47" fmla="*/ 36 h 293"/>
              <a:gd name="T48" fmla="*/ 20 w 110"/>
              <a:gd name="T49" fmla="*/ 52 h 293"/>
              <a:gd name="T50" fmla="*/ 16 w 110"/>
              <a:gd name="T51" fmla="*/ 67 h 293"/>
              <a:gd name="T52" fmla="*/ 5 w 110"/>
              <a:gd name="T53" fmla="*/ 83 h 293"/>
              <a:gd name="T54" fmla="*/ 2 w 110"/>
              <a:gd name="T55" fmla="*/ 98 h 293"/>
              <a:gd name="T56" fmla="*/ 0 w 110"/>
              <a:gd name="T57" fmla="*/ 116 h 293"/>
              <a:gd name="T58" fmla="*/ 9 w 110"/>
              <a:gd name="T59" fmla="*/ 144 h 293"/>
              <a:gd name="T60" fmla="*/ 8 w 110"/>
              <a:gd name="T61" fmla="*/ 166 h 293"/>
              <a:gd name="T62" fmla="*/ 11 w 110"/>
              <a:gd name="T63" fmla="*/ 181 h 293"/>
              <a:gd name="T64" fmla="*/ 10 w 110"/>
              <a:gd name="T65" fmla="*/ 196 h 293"/>
              <a:gd name="T66" fmla="*/ 5 w 110"/>
              <a:gd name="T67" fmla="*/ 212 h 293"/>
              <a:gd name="T68" fmla="*/ 15 w 110"/>
              <a:gd name="T69" fmla="*/ 229 h 293"/>
              <a:gd name="T70" fmla="*/ 24 w 110"/>
              <a:gd name="T71" fmla="*/ 241 h 293"/>
              <a:gd name="T72" fmla="*/ 37 w 110"/>
              <a:gd name="T73" fmla="*/ 253 h 293"/>
              <a:gd name="T74" fmla="*/ 46 w 110"/>
              <a:gd name="T75" fmla="*/ 270 h 293"/>
              <a:gd name="T76" fmla="*/ 51 w 110"/>
              <a:gd name="T77" fmla="*/ 291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0" h="293">
                <a:moveTo>
                  <a:pt x="51" y="291"/>
                </a:moveTo>
                <a:cubicBezTo>
                  <a:pt x="55" y="291"/>
                  <a:pt x="58" y="293"/>
                  <a:pt x="62" y="291"/>
                </a:cubicBezTo>
                <a:cubicBezTo>
                  <a:pt x="65" y="285"/>
                  <a:pt x="67" y="281"/>
                  <a:pt x="67" y="277"/>
                </a:cubicBezTo>
                <a:cubicBezTo>
                  <a:pt x="68" y="274"/>
                  <a:pt x="69" y="271"/>
                  <a:pt x="69" y="269"/>
                </a:cubicBezTo>
                <a:cubicBezTo>
                  <a:pt x="69" y="267"/>
                  <a:pt x="69" y="265"/>
                  <a:pt x="70" y="264"/>
                </a:cubicBezTo>
                <a:cubicBezTo>
                  <a:pt x="70" y="262"/>
                  <a:pt x="71" y="261"/>
                  <a:pt x="72" y="260"/>
                </a:cubicBezTo>
                <a:cubicBezTo>
                  <a:pt x="73" y="260"/>
                  <a:pt x="74" y="260"/>
                  <a:pt x="76" y="260"/>
                </a:cubicBezTo>
                <a:cubicBezTo>
                  <a:pt x="78" y="261"/>
                  <a:pt x="80" y="263"/>
                  <a:pt x="83" y="263"/>
                </a:cubicBezTo>
                <a:cubicBezTo>
                  <a:pt x="86" y="264"/>
                  <a:pt x="89" y="264"/>
                  <a:pt x="91" y="264"/>
                </a:cubicBezTo>
                <a:cubicBezTo>
                  <a:pt x="94" y="263"/>
                  <a:pt x="96" y="262"/>
                  <a:pt x="97" y="260"/>
                </a:cubicBezTo>
                <a:cubicBezTo>
                  <a:pt x="99" y="258"/>
                  <a:pt x="101" y="254"/>
                  <a:pt x="103" y="251"/>
                </a:cubicBezTo>
                <a:cubicBezTo>
                  <a:pt x="106" y="249"/>
                  <a:pt x="108" y="246"/>
                  <a:pt x="109" y="244"/>
                </a:cubicBezTo>
                <a:cubicBezTo>
                  <a:pt x="110" y="242"/>
                  <a:pt x="110" y="239"/>
                  <a:pt x="110" y="237"/>
                </a:cubicBezTo>
                <a:cubicBezTo>
                  <a:pt x="109" y="235"/>
                  <a:pt x="108" y="233"/>
                  <a:pt x="106" y="231"/>
                </a:cubicBezTo>
                <a:cubicBezTo>
                  <a:pt x="105" y="229"/>
                  <a:pt x="103" y="228"/>
                  <a:pt x="100" y="227"/>
                </a:cubicBezTo>
                <a:cubicBezTo>
                  <a:pt x="98" y="226"/>
                  <a:pt x="95" y="226"/>
                  <a:pt x="92" y="225"/>
                </a:cubicBezTo>
                <a:cubicBezTo>
                  <a:pt x="89" y="224"/>
                  <a:pt x="87" y="222"/>
                  <a:pt x="84" y="219"/>
                </a:cubicBezTo>
                <a:cubicBezTo>
                  <a:pt x="82" y="217"/>
                  <a:pt x="79" y="214"/>
                  <a:pt x="78" y="211"/>
                </a:cubicBezTo>
                <a:cubicBezTo>
                  <a:pt x="76" y="208"/>
                  <a:pt x="75" y="205"/>
                  <a:pt x="74" y="203"/>
                </a:cubicBezTo>
                <a:cubicBezTo>
                  <a:pt x="73" y="201"/>
                  <a:pt x="72" y="200"/>
                  <a:pt x="71" y="197"/>
                </a:cubicBezTo>
                <a:cubicBezTo>
                  <a:pt x="71" y="195"/>
                  <a:pt x="71" y="192"/>
                  <a:pt x="71" y="188"/>
                </a:cubicBezTo>
                <a:cubicBezTo>
                  <a:pt x="71" y="185"/>
                  <a:pt x="71" y="182"/>
                  <a:pt x="72" y="180"/>
                </a:cubicBezTo>
                <a:cubicBezTo>
                  <a:pt x="73" y="177"/>
                  <a:pt x="74" y="175"/>
                  <a:pt x="75" y="174"/>
                </a:cubicBezTo>
                <a:cubicBezTo>
                  <a:pt x="71" y="157"/>
                  <a:pt x="69" y="149"/>
                  <a:pt x="68" y="143"/>
                </a:cubicBezTo>
                <a:cubicBezTo>
                  <a:pt x="66" y="137"/>
                  <a:pt x="65" y="135"/>
                  <a:pt x="64" y="132"/>
                </a:cubicBezTo>
                <a:cubicBezTo>
                  <a:pt x="64" y="129"/>
                  <a:pt x="64" y="127"/>
                  <a:pt x="65" y="125"/>
                </a:cubicBezTo>
                <a:cubicBezTo>
                  <a:pt x="66" y="122"/>
                  <a:pt x="69" y="120"/>
                  <a:pt x="71" y="117"/>
                </a:cubicBezTo>
                <a:cubicBezTo>
                  <a:pt x="72" y="114"/>
                  <a:pt x="74" y="111"/>
                  <a:pt x="75" y="109"/>
                </a:cubicBezTo>
                <a:cubicBezTo>
                  <a:pt x="77" y="106"/>
                  <a:pt x="78" y="104"/>
                  <a:pt x="79" y="100"/>
                </a:cubicBezTo>
                <a:cubicBezTo>
                  <a:pt x="80" y="97"/>
                  <a:pt x="80" y="92"/>
                  <a:pt x="80" y="87"/>
                </a:cubicBezTo>
                <a:cubicBezTo>
                  <a:pt x="80" y="82"/>
                  <a:pt x="80" y="77"/>
                  <a:pt x="80" y="73"/>
                </a:cubicBezTo>
                <a:cubicBezTo>
                  <a:pt x="80" y="68"/>
                  <a:pt x="79" y="65"/>
                  <a:pt x="79" y="61"/>
                </a:cubicBezTo>
                <a:cubicBezTo>
                  <a:pt x="78" y="58"/>
                  <a:pt x="78" y="55"/>
                  <a:pt x="77" y="52"/>
                </a:cubicBezTo>
                <a:cubicBezTo>
                  <a:pt x="77" y="48"/>
                  <a:pt x="76" y="44"/>
                  <a:pt x="75" y="40"/>
                </a:cubicBezTo>
                <a:cubicBezTo>
                  <a:pt x="74" y="36"/>
                  <a:pt x="73" y="32"/>
                  <a:pt x="72" y="29"/>
                </a:cubicBezTo>
                <a:cubicBezTo>
                  <a:pt x="70" y="26"/>
                  <a:pt x="69" y="24"/>
                  <a:pt x="68" y="20"/>
                </a:cubicBezTo>
                <a:cubicBezTo>
                  <a:pt x="67" y="15"/>
                  <a:pt x="66" y="9"/>
                  <a:pt x="67" y="0"/>
                </a:cubicBezTo>
                <a:cubicBezTo>
                  <a:pt x="61" y="2"/>
                  <a:pt x="57" y="6"/>
                  <a:pt x="53" y="9"/>
                </a:cubicBezTo>
                <a:cubicBezTo>
                  <a:pt x="50" y="12"/>
                  <a:pt x="48" y="15"/>
                  <a:pt x="46" y="17"/>
                </a:cubicBezTo>
                <a:cubicBezTo>
                  <a:pt x="44" y="20"/>
                  <a:pt x="42" y="22"/>
                  <a:pt x="40" y="23"/>
                </a:cubicBezTo>
                <a:cubicBezTo>
                  <a:pt x="39" y="25"/>
                  <a:pt x="39" y="26"/>
                  <a:pt x="39" y="27"/>
                </a:cubicBezTo>
                <a:cubicBezTo>
                  <a:pt x="38" y="29"/>
                  <a:pt x="38" y="31"/>
                  <a:pt x="38" y="33"/>
                </a:cubicBezTo>
                <a:cubicBezTo>
                  <a:pt x="38" y="35"/>
                  <a:pt x="37" y="36"/>
                  <a:pt x="37" y="37"/>
                </a:cubicBezTo>
                <a:cubicBezTo>
                  <a:pt x="36" y="37"/>
                  <a:pt x="35" y="37"/>
                  <a:pt x="35" y="37"/>
                </a:cubicBezTo>
                <a:cubicBezTo>
                  <a:pt x="34" y="36"/>
                  <a:pt x="33" y="35"/>
                  <a:pt x="33" y="33"/>
                </a:cubicBezTo>
                <a:cubicBezTo>
                  <a:pt x="32" y="32"/>
                  <a:pt x="32" y="31"/>
                  <a:pt x="30" y="30"/>
                </a:cubicBezTo>
                <a:cubicBezTo>
                  <a:pt x="29" y="29"/>
                  <a:pt x="27" y="30"/>
                  <a:pt x="25" y="31"/>
                </a:cubicBezTo>
                <a:cubicBezTo>
                  <a:pt x="23" y="32"/>
                  <a:pt x="22" y="33"/>
                  <a:pt x="21" y="36"/>
                </a:cubicBezTo>
                <a:cubicBezTo>
                  <a:pt x="20" y="38"/>
                  <a:pt x="20" y="41"/>
                  <a:pt x="20" y="44"/>
                </a:cubicBezTo>
                <a:cubicBezTo>
                  <a:pt x="20" y="47"/>
                  <a:pt x="21" y="49"/>
                  <a:pt x="20" y="52"/>
                </a:cubicBezTo>
                <a:cubicBezTo>
                  <a:pt x="20" y="55"/>
                  <a:pt x="19" y="58"/>
                  <a:pt x="18" y="60"/>
                </a:cubicBezTo>
                <a:cubicBezTo>
                  <a:pt x="18" y="63"/>
                  <a:pt x="17" y="65"/>
                  <a:pt x="16" y="67"/>
                </a:cubicBezTo>
                <a:cubicBezTo>
                  <a:pt x="14" y="69"/>
                  <a:pt x="11" y="72"/>
                  <a:pt x="9" y="75"/>
                </a:cubicBezTo>
                <a:cubicBezTo>
                  <a:pt x="7" y="77"/>
                  <a:pt x="6" y="80"/>
                  <a:pt x="5" y="83"/>
                </a:cubicBezTo>
                <a:cubicBezTo>
                  <a:pt x="4" y="86"/>
                  <a:pt x="3" y="89"/>
                  <a:pt x="3" y="92"/>
                </a:cubicBezTo>
                <a:cubicBezTo>
                  <a:pt x="2" y="94"/>
                  <a:pt x="2" y="96"/>
                  <a:pt x="2" y="98"/>
                </a:cubicBezTo>
                <a:cubicBezTo>
                  <a:pt x="2" y="100"/>
                  <a:pt x="3" y="102"/>
                  <a:pt x="3" y="104"/>
                </a:cubicBezTo>
                <a:cubicBezTo>
                  <a:pt x="3" y="107"/>
                  <a:pt x="3" y="110"/>
                  <a:pt x="0" y="116"/>
                </a:cubicBezTo>
                <a:cubicBezTo>
                  <a:pt x="3" y="122"/>
                  <a:pt x="5" y="127"/>
                  <a:pt x="7" y="132"/>
                </a:cubicBezTo>
                <a:cubicBezTo>
                  <a:pt x="8" y="136"/>
                  <a:pt x="9" y="140"/>
                  <a:pt x="9" y="144"/>
                </a:cubicBezTo>
                <a:cubicBezTo>
                  <a:pt x="10" y="147"/>
                  <a:pt x="9" y="151"/>
                  <a:pt x="9" y="154"/>
                </a:cubicBezTo>
                <a:cubicBezTo>
                  <a:pt x="8" y="158"/>
                  <a:pt x="8" y="162"/>
                  <a:pt x="8" y="166"/>
                </a:cubicBezTo>
                <a:cubicBezTo>
                  <a:pt x="7" y="169"/>
                  <a:pt x="7" y="171"/>
                  <a:pt x="8" y="174"/>
                </a:cubicBezTo>
                <a:cubicBezTo>
                  <a:pt x="9" y="176"/>
                  <a:pt x="10" y="179"/>
                  <a:pt x="11" y="181"/>
                </a:cubicBezTo>
                <a:cubicBezTo>
                  <a:pt x="12" y="184"/>
                  <a:pt x="12" y="186"/>
                  <a:pt x="12" y="189"/>
                </a:cubicBezTo>
                <a:cubicBezTo>
                  <a:pt x="12" y="191"/>
                  <a:pt x="11" y="194"/>
                  <a:pt x="10" y="196"/>
                </a:cubicBezTo>
                <a:cubicBezTo>
                  <a:pt x="9" y="199"/>
                  <a:pt x="7" y="201"/>
                  <a:pt x="6" y="203"/>
                </a:cubicBezTo>
                <a:cubicBezTo>
                  <a:pt x="5" y="206"/>
                  <a:pt x="5" y="209"/>
                  <a:pt x="5" y="212"/>
                </a:cubicBezTo>
                <a:cubicBezTo>
                  <a:pt x="6" y="215"/>
                  <a:pt x="7" y="219"/>
                  <a:pt x="9" y="222"/>
                </a:cubicBezTo>
                <a:cubicBezTo>
                  <a:pt x="11" y="224"/>
                  <a:pt x="13" y="227"/>
                  <a:pt x="15" y="229"/>
                </a:cubicBezTo>
                <a:cubicBezTo>
                  <a:pt x="17" y="230"/>
                  <a:pt x="19" y="232"/>
                  <a:pt x="20" y="234"/>
                </a:cubicBezTo>
                <a:cubicBezTo>
                  <a:pt x="21" y="236"/>
                  <a:pt x="22" y="238"/>
                  <a:pt x="24" y="241"/>
                </a:cubicBezTo>
                <a:cubicBezTo>
                  <a:pt x="25" y="243"/>
                  <a:pt x="28" y="245"/>
                  <a:pt x="30" y="247"/>
                </a:cubicBezTo>
                <a:cubicBezTo>
                  <a:pt x="32" y="249"/>
                  <a:pt x="35" y="251"/>
                  <a:pt x="37" y="253"/>
                </a:cubicBezTo>
                <a:cubicBezTo>
                  <a:pt x="39" y="256"/>
                  <a:pt x="41" y="259"/>
                  <a:pt x="42" y="262"/>
                </a:cubicBezTo>
                <a:cubicBezTo>
                  <a:pt x="43" y="265"/>
                  <a:pt x="45" y="268"/>
                  <a:pt x="46" y="270"/>
                </a:cubicBezTo>
                <a:cubicBezTo>
                  <a:pt x="47" y="272"/>
                  <a:pt x="48" y="273"/>
                  <a:pt x="49" y="275"/>
                </a:cubicBezTo>
                <a:cubicBezTo>
                  <a:pt x="50" y="277"/>
                  <a:pt x="52" y="279"/>
                  <a:pt x="51" y="291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28" name="Freeform 76">
            <a:extLst>
              <a:ext uri="{FF2B5EF4-FFF2-40B4-BE49-F238E27FC236}">
                <a16:creationId xmlns:a16="http://schemas.microsoft.com/office/drawing/2014/main" id="{19CEBB0D-F52D-6820-22CF-CD47BAFAF731}"/>
              </a:ext>
            </a:extLst>
          </p:cNvPr>
          <p:cNvSpPr>
            <a:spLocks/>
          </p:cNvSpPr>
          <p:nvPr/>
        </p:nvSpPr>
        <p:spPr bwMode="auto">
          <a:xfrm>
            <a:off x="8169277" y="1866900"/>
            <a:ext cx="574675" cy="1098550"/>
          </a:xfrm>
          <a:custGeom>
            <a:avLst/>
            <a:gdLst>
              <a:gd name="T0" fmla="*/ 105 w 119"/>
              <a:gd name="T1" fmla="*/ 181 h 228"/>
              <a:gd name="T2" fmla="*/ 112 w 119"/>
              <a:gd name="T3" fmla="*/ 193 h 228"/>
              <a:gd name="T4" fmla="*/ 119 w 119"/>
              <a:gd name="T5" fmla="*/ 207 h 228"/>
              <a:gd name="T6" fmla="*/ 111 w 119"/>
              <a:gd name="T7" fmla="*/ 214 h 228"/>
              <a:gd name="T8" fmla="*/ 101 w 119"/>
              <a:gd name="T9" fmla="*/ 223 h 228"/>
              <a:gd name="T10" fmla="*/ 92 w 119"/>
              <a:gd name="T11" fmla="*/ 225 h 228"/>
              <a:gd name="T12" fmla="*/ 83 w 119"/>
              <a:gd name="T13" fmla="*/ 228 h 228"/>
              <a:gd name="T14" fmla="*/ 76 w 119"/>
              <a:gd name="T15" fmla="*/ 224 h 228"/>
              <a:gd name="T16" fmla="*/ 72 w 119"/>
              <a:gd name="T17" fmla="*/ 214 h 228"/>
              <a:gd name="T18" fmla="*/ 64 w 119"/>
              <a:gd name="T19" fmla="*/ 216 h 228"/>
              <a:gd name="T20" fmla="*/ 57 w 119"/>
              <a:gd name="T21" fmla="*/ 212 h 228"/>
              <a:gd name="T22" fmla="*/ 48 w 119"/>
              <a:gd name="T23" fmla="*/ 207 h 228"/>
              <a:gd name="T24" fmla="*/ 36 w 119"/>
              <a:gd name="T25" fmla="*/ 216 h 228"/>
              <a:gd name="T26" fmla="*/ 29 w 119"/>
              <a:gd name="T27" fmla="*/ 222 h 228"/>
              <a:gd name="T28" fmla="*/ 25 w 119"/>
              <a:gd name="T29" fmla="*/ 215 h 228"/>
              <a:gd name="T30" fmla="*/ 19 w 119"/>
              <a:gd name="T31" fmla="*/ 209 h 228"/>
              <a:gd name="T32" fmla="*/ 10 w 119"/>
              <a:gd name="T33" fmla="*/ 201 h 228"/>
              <a:gd name="T34" fmla="*/ 5 w 119"/>
              <a:gd name="T35" fmla="*/ 197 h 228"/>
              <a:gd name="T36" fmla="*/ 9 w 119"/>
              <a:gd name="T37" fmla="*/ 188 h 228"/>
              <a:gd name="T38" fmla="*/ 11 w 119"/>
              <a:gd name="T39" fmla="*/ 169 h 228"/>
              <a:gd name="T40" fmla="*/ 11 w 119"/>
              <a:gd name="T41" fmla="*/ 147 h 228"/>
              <a:gd name="T42" fmla="*/ 1 w 119"/>
              <a:gd name="T43" fmla="*/ 134 h 228"/>
              <a:gd name="T44" fmla="*/ 12 w 119"/>
              <a:gd name="T45" fmla="*/ 120 h 228"/>
              <a:gd name="T46" fmla="*/ 13 w 119"/>
              <a:gd name="T47" fmla="*/ 106 h 228"/>
              <a:gd name="T48" fmla="*/ 4 w 119"/>
              <a:gd name="T49" fmla="*/ 91 h 228"/>
              <a:gd name="T50" fmla="*/ 2 w 119"/>
              <a:gd name="T51" fmla="*/ 82 h 228"/>
              <a:gd name="T52" fmla="*/ 1 w 119"/>
              <a:gd name="T53" fmla="*/ 67 h 228"/>
              <a:gd name="T54" fmla="*/ 5 w 119"/>
              <a:gd name="T55" fmla="*/ 64 h 228"/>
              <a:gd name="T56" fmla="*/ 8 w 119"/>
              <a:gd name="T57" fmla="*/ 60 h 228"/>
              <a:gd name="T58" fmla="*/ 5 w 119"/>
              <a:gd name="T59" fmla="*/ 50 h 228"/>
              <a:gd name="T60" fmla="*/ 3 w 119"/>
              <a:gd name="T61" fmla="*/ 41 h 228"/>
              <a:gd name="T62" fmla="*/ 9 w 119"/>
              <a:gd name="T63" fmla="*/ 35 h 228"/>
              <a:gd name="T64" fmla="*/ 18 w 119"/>
              <a:gd name="T65" fmla="*/ 24 h 228"/>
              <a:gd name="T66" fmla="*/ 24 w 119"/>
              <a:gd name="T67" fmla="*/ 26 h 228"/>
              <a:gd name="T68" fmla="*/ 30 w 119"/>
              <a:gd name="T69" fmla="*/ 27 h 228"/>
              <a:gd name="T70" fmla="*/ 35 w 119"/>
              <a:gd name="T71" fmla="*/ 18 h 228"/>
              <a:gd name="T72" fmla="*/ 40 w 119"/>
              <a:gd name="T73" fmla="*/ 9 h 228"/>
              <a:gd name="T74" fmla="*/ 54 w 119"/>
              <a:gd name="T75" fmla="*/ 0 h 228"/>
              <a:gd name="T76" fmla="*/ 63 w 119"/>
              <a:gd name="T77" fmla="*/ 28 h 228"/>
              <a:gd name="T78" fmla="*/ 62 w 119"/>
              <a:gd name="T79" fmla="*/ 50 h 228"/>
              <a:gd name="T80" fmla="*/ 65 w 119"/>
              <a:gd name="T81" fmla="*/ 65 h 228"/>
              <a:gd name="T82" fmla="*/ 64 w 119"/>
              <a:gd name="T83" fmla="*/ 80 h 228"/>
              <a:gd name="T84" fmla="*/ 59 w 119"/>
              <a:gd name="T85" fmla="*/ 96 h 228"/>
              <a:gd name="T86" fmla="*/ 69 w 119"/>
              <a:gd name="T87" fmla="*/ 113 h 228"/>
              <a:gd name="T88" fmla="*/ 78 w 119"/>
              <a:gd name="T89" fmla="*/ 125 h 228"/>
              <a:gd name="T90" fmla="*/ 91 w 119"/>
              <a:gd name="T91" fmla="*/ 137 h 228"/>
              <a:gd name="T92" fmla="*/ 100 w 119"/>
              <a:gd name="T93" fmla="*/ 154 h 228"/>
              <a:gd name="T94" fmla="*/ 105 w 119"/>
              <a:gd name="T95" fmla="*/ 175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9" h="228">
                <a:moveTo>
                  <a:pt x="105" y="175"/>
                </a:moveTo>
                <a:cubicBezTo>
                  <a:pt x="104" y="177"/>
                  <a:pt x="104" y="179"/>
                  <a:pt x="105" y="181"/>
                </a:cubicBezTo>
                <a:cubicBezTo>
                  <a:pt x="106" y="183"/>
                  <a:pt x="108" y="185"/>
                  <a:pt x="109" y="187"/>
                </a:cubicBezTo>
                <a:cubicBezTo>
                  <a:pt x="110" y="189"/>
                  <a:pt x="111" y="191"/>
                  <a:pt x="112" y="193"/>
                </a:cubicBezTo>
                <a:cubicBezTo>
                  <a:pt x="113" y="196"/>
                  <a:pt x="115" y="198"/>
                  <a:pt x="117" y="201"/>
                </a:cubicBezTo>
                <a:cubicBezTo>
                  <a:pt x="118" y="203"/>
                  <a:pt x="119" y="205"/>
                  <a:pt x="119" y="207"/>
                </a:cubicBezTo>
                <a:cubicBezTo>
                  <a:pt x="119" y="209"/>
                  <a:pt x="119" y="210"/>
                  <a:pt x="117" y="211"/>
                </a:cubicBezTo>
                <a:cubicBezTo>
                  <a:pt x="116" y="212"/>
                  <a:pt x="113" y="213"/>
                  <a:pt x="111" y="214"/>
                </a:cubicBezTo>
                <a:cubicBezTo>
                  <a:pt x="110" y="216"/>
                  <a:pt x="108" y="218"/>
                  <a:pt x="107" y="220"/>
                </a:cubicBezTo>
                <a:cubicBezTo>
                  <a:pt x="105" y="222"/>
                  <a:pt x="103" y="223"/>
                  <a:pt x="101" y="223"/>
                </a:cubicBezTo>
                <a:cubicBezTo>
                  <a:pt x="99" y="224"/>
                  <a:pt x="98" y="223"/>
                  <a:pt x="96" y="223"/>
                </a:cubicBezTo>
                <a:cubicBezTo>
                  <a:pt x="95" y="223"/>
                  <a:pt x="93" y="224"/>
                  <a:pt x="92" y="225"/>
                </a:cubicBezTo>
                <a:cubicBezTo>
                  <a:pt x="90" y="225"/>
                  <a:pt x="88" y="227"/>
                  <a:pt x="87" y="227"/>
                </a:cubicBezTo>
                <a:cubicBezTo>
                  <a:pt x="85" y="228"/>
                  <a:pt x="84" y="228"/>
                  <a:pt x="83" y="228"/>
                </a:cubicBezTo>
                <a:cubicBezTo>
                  <a:pt x="82" y="227"/>
                  <a:pt x="81" y="227"/>
                  <a:pt x="79" y="227"/>
                </a:cubicBezTo>
                <a:cubicBezTo>
                  <a:pt x="78" y="226"/>
                  <a:pt x="77" y="225"/>
                  <a:pt x="76" y="224"/>
                </a:cubicBezTo>
                <a:cubicBezTo>
                  <a:pt x="75" y="222"/>
                  <a:pt x="75" y="220"/>
                  <a:pt x="74" y="218"/>
                </a:cubicBezTo>
                <a:cubicBezTo>
                  <a:pt x="74" y="216"/>
                  <a:pt x="73" y="215"/>
                  <a:pt x="72" y="214"/>
                </a:cubicBezTo>
                <a:cubicBezTo>
                  <a:pt x="71" y="214"/>
                  <a:pt x="69" y="214"/>
                  <a:pt x="68" y="214"/>
                </a:cubicBezTo>
                <a:cubicBezTo>
                  <a:pt x="67" y="215"/>
                  <a:pt x="66" y="216"/>
                  <a:pt x="64" y="216"/>
                </a:cubicBezTo>
                <a:cubicBezTo>
                  <a:pt x="63" y="217"/>
                  <a:pt x="61" y="217"/>
                  <a:pt x="60" y="216"/>
                </a:cubicBezTo>
                <a:cubicBezTo>
                  <a:pt x="59" y="215"/>
                  <a:pt x="58" y="213"/>
                  <a:pt x="57" y="212"/>
                </a:cubicBezTo>
                <a:cubicBezTo>
                  <a:pt x="56" y="210"/>
                  <a:pt x="55" y="209"/>
                  <a:pt x="53" y="208"/>
                </a:cubicBezTo>
                <a:cubicBezTo>
                  <a:pt x="52" y="207"/>
                  <a:pt x="50" y="207"/>
                  <a:pt x="48" y="207"/>
                </a:cubicBezTo>
                <a:cubicBezTo>
                  <a:pt x="46" y="208"/>
                  <a:pt x="45" y="209"/>
                  <a:pt x="42" y="211"/>
                </a:cubicBezTo>
                <a:cubicBezTo>
                  <a:pt x="40" y="213"/>
                  <a:pt x="38" y="214"/>
                  <a:pt x="36" y="216"/>
                </a:cubicBezTo>
                <a:cubicBezTo>
                  <a:pt x="34" y="218"/>
                  <a:pt x="33" y="220"/>
                  <a:pt x="32" y="221"/>
                </a:cubicBezTo>
                <a:cubicBezTo>
                  <a:pt x="31" y="222"/>
                  <a:pt x="30" y="223"/>
                  <a:pt x="29" y="222"/>
                </a:cubicBezTo>
                <a:cubicBezTo>
                  <a:pt x="29" y="222"/>
                  <a:pt x="28" y="221"/>
                  <a:pt x="27" y="220"/>
                </a:cubicBezTo>
                <a:cubicBezTo>
                  <a:pt x="27" y="218"/>
                  <a:pt x="26" y="217"/>
                  <a:pt x="25" y="215"/>
                </a:cubicBezTo>
                <a:cubicBezTo>
                  <a:pt x="23" y="214"/>
                  <a:pt x="22" y="214"/>
                  <a:pt x="21" y="213"/>
                </a:cubicBezTo>
                <a:cubicBezTo>
                  <a:pt x="20" y="212"/>
                  <a:pt x="20" y="210"/>
                  <a:pt x="19" y="209"/>
                </a:cubicBezTo>
                <a:cubicBezTo>
                  <a:pt x="18" y="207"/>
                  <a:pt x="16" y="206"/>
                  <a:pt x="15" y="205"/>
                </a:cubicBezTo>
                <a:cubicBezTo>
                  <a:pt x="13" y="203"/>
                  <a:pt x="11" y="202"/>
                  <a:pt x="10" y="201"/>
                </a:cubicBezTo>
                <a:cubicBezTo>
                  <a:pt x="8" y="201"/>
                  <a:pt x="7" y="200"/>
                  <a:pt x="6" y="200"/>
                </a:cubicBezTo>
                <a:cubicBezTo>
                  <a:pt x="5" y="199"/>
                  <a:pt x="4" y="198"/>
                  <a:pt x="5" y="197"/>
                </a:cubicBezTo>
                <a:cubicBezTo>
                  <a:pt x="6" y="196"/>
                  <a:pt x="8" y="195"/>
                  <a:pt x="9" y="194"/>
                </a:cubicBezTo>
                <a:cubicBezTo>
                  <a:pt x="10" y="192"/>
                  <a:pt x="10" y="190"/>
                  <a:pt x="9" y="188"/>
                </a:cubicBezTo>
                <a:cubicBezTo>
                  <a:pt x="9" y="185"/>
                  <a:pt x="7" y="181"/>
                  <a:pt x="5" y="177"/>
                </a:cubicBezTo>
                <a:cubicBezTo>
                  <a:pt x="6" y="175"/>
                  <a:pt x="8" y="172"/>
                  <a:pt x="11" y="169"/>
                </a:cubicBezTo>
                <a:cubicBezTo>
                  <a:pt x="13" y="165"/>
                  <a:pt x="16" y="162"/>
                  <a:pt x="19" y="159"/>
                </a:cubicBezTo>
                <a:cubicBezTo>
                  <a:pt x="18" y="154"/>
                  <a:pt x="14" y="150"/>
                  <a:pt x="11" y="147"/>
                </a:cubicBezTo>
                <a:cubicBezTo>
                  <a:pt x="8" y="144"/>
                  <a:pt x="4" y="142"/>
                  <a:pt x="3" y="140"/>
                </a:cubicBezTo>
                <a:cubicBezTo>
                  <a:pt x="1" y="137"/>
                  <a:pt x="0" y="136"/>
                  <a:pt x="1" y="134"/>
                </a:cubicBezTo>
                <a:cubicBezTo>
                  <a:pt x="2" y="132"/>
                  <a:pt x="4" y="130"/>
                  <a:pt x="6" y="128"/>
                </a:cubicBezTo>
                <a:cubicBezTo>
                  <a:pt x="8" y="126"/>
                  <a:pt x="10" y="123"/>
                  <a:pt x="12" y="120"/>
                </a:cubicBezTo>
                <a:cubicBezTo>
                  <a:pt x="14" y="117"/>
                  <a:pt x="15" y="115"/>
                  <a:pt x="15" y="112"/>
                </a:cubicBezTo>
                <a:cubicBezTo>
                  <a:pt x="15" y="110"/>
                  <a:pt x="14" y="108"/>
                  <a:pt x="13" y="106"/>
                </a:cubicBezTo>
                <a:cubicBezTo>
                  <a:pt x="11" y="104"/>
                  <a:pt x="9" y="101"/>
                  <a:pt x="3" y="99"/>
                </a:cubicBezTo>
                <a:cubicBezTo>
                  <a:pt x="4" y="97"/>
                  <a:pt x="4" y="93"/>
                  <a:pt x="4" y="91"/>
                </a:cubicBezTo>
                <a:cubicBezTo>
                  <a:pt x="3" y="89"/>
                  <a:pt x="3" y="87"/>
                  <a:pt x="3" y="86"/>
                </a:cubicBezTo>
                <a:cubicBezTo>
                  <a:pt x="2" y="85"/>
                  <a:pt x="2" y="84"/>
                  <a:pt x="2" y="82"/>
                </a:cubicBezTo>
                <a:cubicBezTo>
                  <a:pt x="2" y="80"/>
                  <a:pt x="1" y="76"/>
                  <a:pt x="1" y="74"/>
                </a:cubicBezTo>
                <a:cubicBezTo>
                  <a:pt x="1" y="71"/>
                  <a:pt x="1" y="69"/>
                  <a:pt x="1" y="67"/>
                </a:cubicBezTo>
                <a:cubicBezTo>
                  <a:pt x="2" y="65"/>
                  <a:pt x="2" y="65"/>
                  <a:pt x="3" y="64"/>
                </a:cubicBezTo>
                <a:cubicBezTo>
                  <a:pt x="3" y="64"/>
                  <a:pt x="4" y="64"/>
                  <a:pt x="5" y="64"/>
                </a:cubicBezTo>
                <a:cubicBezTo>
                  <a:pt x="6" y="64"/>
                  <a:pt x="7" y="64"/>
                  <a:pt x="8" y="64"/>
                </a:cubicBezTo>
                <a:cubicBezTo>
                  <a:pt x="8" y="63"/>
                  <a:pt x="9" y="62"/>
                  <a:pt x="8" y="60"/>
                </a:cubicBezTo>
                <a:cubicBezTo>
                  <a:pt x="8" y="59"/>
                  <a:pt x="8" y="57"/>
                  <a:pt x="7" y="55"/>
                </a:cubicBezTo>
                <a:cubicBezTo>
                  <a:pt x="7" y="53"/>
                  <a:pt x="6" y="52"/>
                  <a:pt x="5" y="50"/>
                </a:cubicBezTo>
                <a:cubicBezTo>
                  <a:pt x="4" y="49"/>
                  <a:pt x="4" y="47"/>
                  <a:pt x="3" y="46"/>
                </a:cubicBezTo>
                <a:cubicBezTo>
                  <a:pt x="3" y="44"/>
                  <a:pt x="3" y="43"/>
                  <a:pt x="3" y="41"/>
                </a:cubicBezTo>
                <a:cubicBezTo>
                  <a:pt x="4" y="40"/>
                  <a:pt x="4" y="39"/>
                  <a:pt x="5" y="38"/>
                </a:cubicBezTo>
                <a:cubicBezTo>
                  <a:pt x="6" y="37"/>
                  <a:pt x="7" y="36"/>
                  <a:pt x="9" y="35"/>
                </a:cubicBezTo>
                <a:cubicBezTo>
                  <a:pt x="10" y="33"/>
                  <a:pt x="11" y="31"/>
                  <a:pt x="13" y="27"/>
                </a:cubicBezTo>
                <a:cubicBezTo>
                  <a:pt x="16" y="25"/>
                  <a:pt x="17" y="25"/>
                  <a:pt x="18" y="24"/>
                </a:cubicBezTo>
                <a:cubicBezTo>
                  <a:pt x="20" y="24"/>
                  <a:pt x="20" y="24"/>
                  <a:pt x="21" y="24"/>
                </a:cubicBezTo>
                <a:cubicBezTo>
                  <a:pt x="22" y="25"/>
                  <a:pt x="23" y="25"/>
                  <a:pt x="24" y="26"/>
                </a:cubicBezTo>
                <a:cubicBezTo>
                  <a:pt x="25" y="27"/>
                  <a:pt x="26" y="27"/>
                  <a:pt x="27" y="28"/>
                </a:cubicBezTo>
                <a:cubicBezTo>
                  <a:pt x="28" y="28"/>
                  <a:pt x="29" y="27"/>
                  <a:pt x="30" y="27"/>
                </a:cubicBezTo>
                <a:cubicBezTo>
                  <a:pt x="31" y="26"/>
                  <a:pt x="32" y="25"/>
                  <a:pt x="32" y="23"/>
                </a:cubicBezTo>
                <a:cubicBezTo>
                  <a:pt x="33" y="22"/>
                  <a:pt x="35" y="20"/>
                  <a:pt x="35" y="18"/>
                </a:cubicBezTo>
                <a:cubicBezTo>
                  <a:pt x="36" y="17"/>
                  <a:pt x="36" y="15"/>
                  <a:pt x="37" y="13"/>
                </a:cubicBezTo>
                <a:cubicBezTo>
                  <a:pt x="38" y="12"/>
                  <a:pt x="39" y="10"/>
                  <a:pt x="40" y="9"/>
                </a:cubicBezTo>
                <a:cubicBezTo>
                  <a:pt x="41" y="8"/>
                  <a:pt x="43" y="7"/>
                  <a:pt x="45" y="5"/>
                </a:cubicBezTo>
                <a:cubicBezTo>
                  <a:pt x="47" y="4"/>
                  <a:pt x="50" y="2"/>
                  <a:pt x="54" y="0"/>
                </a:cubicBezTo>
                <a:cubicBezTo>
                  <a:pt x="57" y="6"/>
                  <a:pt x="59" y="11"/>
                  <a:pt x="61" y="16"/>
                </a:cubicBezTo>
                <a:cubicBezTo>
                  <a:pt x="62" y="20"/>
                  <a:pt x="63" y="24"/>
                  <a:pt x="63" y="28"/>
                </a:cubicBezTo>
                <a:cubicBezTo>
                  <a:pt x="64" y="31"/>
                  <a:pt x="63" y="35"/>
                  <a:pt x="63" y="38"/>
                </a:cubicBezTo>
                <a:cubicBezTo>
                  <a:pt x="62" y="42"/>
                  <a:pt x="62" y="46"/>
                  <a:pt x="62" y="50"/>
                </a:cubicBezTo>
                <a:cubicBezTo>
                  <a:pt x="61" y="53"/>
                  <a:pt x="61" y="55"/>
                  <a:pt x="62" y="58"/>
                </a:cubicBezTo>
                <a:cubicBezTo>
                  <a:pt x="63" y="60"/>
                  <a:pt x="64" y="63"/>
                  <a:pt x="65" y="65"/>
                </a:cubicBezTo>
                <a:cubicBezTo>
                  <a:pt x="66" y="68"/>
                  <a:pt x="66" y="70"/>
                  <a:pt x="66" y="73"/>
                </a:cubicBezTo>
                <a:cubicBezTo>
                  <a:pt x="66" y="75"/>
                  <a:pt x="65" y="78"/>
                  <a:pt x="64" y="80"/>
                </a:cubicBezTo>
                <a:cubicBezTo>
                  <a:pt x="63" y="83"/>
                  <a:pt x="61" y="85"/>
                  <a:pt x="60" y="87"/>
                </a:cubicBezTo>
                <a:cubicBezTo>
                  <a:pt x="59" y="90"/>
                  <a:pt x="59" y="93"/>
                  <a:pt x="59" y="96"/>
                </a:cubicBezTo>
                <a:cubicBezTo>
                  <a:pt x="60" y="99"/>
                  <a:pt x="61" y="103"/>
                  <a:pt x="63" y="106"/>
                </a:cubicBezTo>
                <a:cubicBezTo>
                  <a:pt x="65" y="108"/>
                  <a:pt x="67" y="111"/>
                  <a:pt x="69" y="113"/>
                </a:cubicBezTo>
                <a:cubicBezTo>
                  <a:pt x="71" y="114"/>
                  <a:pt x="73" y="116"/>
                  <a:pt x="74" y="118"/>
                </a:cubicBezTo>
                <a:cubicBezTo>
                  <a:pt x="75" y="120"/>
                  <a:pt x="76" y="122"/>
                  <a:pt x="78" y="125"/>
                </a:cubicBezTo>
                <a:cubicBezTo>
                  <a:pt x="79" y="127"/>
                  <a:pt x="82" y="129"/>
                  <a:pt x="84" y="131"/>
                </a:cubicBezTo>
                <a:cubicBezTo>
                  <a:pt x="86" y="133"/>
                  <a:pt x="89" y="135"/>
                  <a:pt x="91" y="137"/>
                </a:cubicBezTo>
                <a:cubicBezTo>
                  <a:pt x="93" y="140"/>
                  <a:pt x="95" y="143"/>
                  <a:pt x="96" y="146"/>
                </a:cubicBezTo>
                <a:cubicBezTo>
                  <a:pt x="97" y="149"/>
                  <a:pt x="99" y="152"/>
                  <a:pt x="100" y="154"/>
                </a:cubicBezTo>
                <a:cubicBezTo>
                  <a:pt x="101" y="156"/>
                  <a:pt x="102" y="157"/>
                  <a:pt x="103" y="159"/>
                </a:cubicBezTo>
                <a:cubicBezTo>
                  <a:pt x="104" y="161"/>
                  <a:pt x="106" y="163"/>
                  <a:pt x="105" y="175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29" name="Freeform 77">
            <a:extLst>
              <a:ext uri="{FF2B5EF4-FFF2-40B4-BE49-F238E27FC236}">
                <a16:creationId xmlns:a16="http://schemas.microsoft.com/office/drawing/2014/main" id="{E08C532C-141E-00AF-06C8-DF31DC46460C}"/>
              </a:ext>
            </a:extLst>
          </p:cNvPr>
          <p:cNvSpPr>
            <a:spLocks/>
          </p:cNvSpPr>
          <p:nvPr/>
        </p:nvSpPr>
        <p:spPr bwMode="auto">
          <a:xfrm>
            <a:off x="7735890" y="2200275"/>
            <a:ext cx="525463" cy="573088"/>
          </a:xfrm>
          <a:custGeom>
            <a:avLst/>
            <a:gdLst>
              <a:gd name="T0" fmla="*/ 69 w 109"/>
              <a:gd name="T1" fmla="*/ 119 h 119"/>
              <a:gd name="T2" fmla="*/ 75 w 109"/>
              <a:gd name="T3" fmla="*/ 113 h 119"/>
              <a:gd name="T4" fmla="*/ 80 w 109"/>
              <a:gd name="T5" fmla="*/ 108 h 119"/>
              <a:gd name="T6" fmla="*/ 86 w 109"/>
              <a:gd name="T7" fmla="*/ 105 h 119"/>
              <a:gd name="T8" fmla="*/ 90 w 109"/>
              <a:gd name="T9" fmla="*/ 105 h 119"/>
              <a:gd name="T10" fmla="*/ 95 w 109"/>
              <a:gd name="T11" fmla="*/ 108 h 119"/>
              <a:gd name="T12" fmla="*/ 101 w 109"/>
              <a:gd name="T13" fmla="*/ 100 h 119"/>
              <a:gd name="T14" fmla="*/ 109 w 109"/>
              <a:gd name="T15" fmla="*/ 90 h 119"/>
              <a:gd name="T16" fmla="*/ 101 w 109"/>
              <a:gd name="T17" fmla="*/ 78 h 119"/>
              <a:gd name="T18" fmla="*/ 93 w 109"/>
              <a:gd name="T19" fmla="*/ 71 h 119"/>
              <a:gd name="T20" fmla="*/ 91 w 109"/>
              <a:gd name="T21" fmla="*/ 65 h 119"/>
              <a:gd name="T22" fmla="*/ 96 w 109"/>
              <a:gd name="T23" fmla="*/ 59 h 119"/>
              <a:gd name="T24" fmla="*/ 102 w 109"/>
              <a:gd name="T25" fmla="*/ 51 h 119"/>
              <a:gd name="T26" fmla="*/ 105 w 109"/>
              <a:gd name="T27" fmla="*/ 43 h 119"/>
              <a:gd name="T28" fmla="*/ 103 w 109"/>
              <a:gd name="T29" fmla="*/ 37 h 119"/>
              <a:gd name="T30" fmla="*/ 93 w 109"/>
              <a:gd name="T31" fmla="*/ 30 h 119"/>
              <a:gd name="T32" fmla="*/ 83 w 109"/>
              <a:gd name="T33" fmla="*/ 27 h 119"/>
              <a:gd name="T34" fmla="*/ 75 w 109"/>
              <a:gd name="T35" fmla="*/ 24 h 119"/>
              <a:gd name="T36" fmla="*/ 67 w 109"/>
              <a:gd name="T37" fmla="*/ 19 h 119"/>
              <a:gd name="T38" fmla="*/ 61 w 109"/>
              <a:gd name="T39" fmla="*/ 11 h 119"/>
              <a:gd name="T40" fmla="*/ 57 w 109"/>
              <a:gd name="T41" fmla="*/ 4 h 119"/>
              <a:gd name="T42" fmla="*/ 52 w 109"/>
              <a:gd name="T43" fmla="*/ 1 h 119"/>
              <a:gd name="T44" fmla="*/ 48 w 109"/>
              <a:gd name="T45" fmla="*/ 0 h 119"/>
              <a:gd name="T46" fmla="*/ 47 w 109"/>
              <a:gd name="T47" fmla="*/ 2 h 119"/>
              <a:gd name="T48" fmla="*/ 46 w 109"/>
              <a:gd name="T49" fmla="*/ 7 h 119"/>
              <a:gd name="T50" fmla="*/ 45 w 109"/>
              <a:gd name="T51" fmla="*/ 13 h 119"/>
              <a:gd name="T52" fmla="*/ 41 w 109"/>
              <a:gd name="T53" fmla="*/ 18 h 119"/>
              <a:gd name="T54" fmla="*/ 35 w 109"/>
              <a:gd name="T55" fmla="*/ 24 h 119"/>
              <a:gd name="T56" fmla="*/ 29 w 109"/>
              <a:gd name="T57" fmla="*/ 25 h 119"/>
              <a:gd name="T58" fmla="*/ 22 w 109"/>
              <a:gd name="T59" fmla="*/ 27 h 119"/>
              <a:gd name="T60" fmla="*/ 18 w 109"/>
              <a:gd name="T61" fmla="*/ 30 h 119"/>
              <a:gd name="T62" fmla="*/ 14 w 109"/>
              <a:gd name="T63" fmla="*/ 38 h 119"/>
              <a:gd name="T64" fmla="*/ 9 w 109"/>
              <a:gd name="T65" fmla="*/ 46 h 119"/>
              <a:gd name="T66" fmla="*/ 5 w 109"/>
              <a:gd name="T67" fmla="*/ 53 h 119"/>
              <a:gd name="T68" fmla="*/ 0 w 109"/>
              <a:gd name="T69" fmla="*/ 62 h 119"/>
              <a:gd name="T70" fmla="*/ 19 w 109"/>
              <a:gd name="T71" fmla="*/ 70 h 119"/>
              <a:gd name="T72" fmla="*/ 32 w 109"/>
              <a:gd name="T73" fmla="*/ 77 h 119"/>
              <a:gd name="T74" fmla="*/ 42 w 109"/>
              <a:gd name="T75" fmla="*/ 84 h 119"/>
              <a:gd name="T76" fmla="*/ 48 w 109"/>
              <a:gd name="T77" fmla="*/ 90 h 119"/>
              <a:gd name="T78" fmla="*/ 50 w 109"/>
              <a:gd name="T79" fmla="*/ 96 h 119"/>
              <a:gd name="T80" fmla="*/ 54 w 109"/>
              <a:gd name="T81" fmla="*/ 100 h 119"/>
              <a:gd name="T82" fmla="*/ 61 w 109"/>
              <a:gd name="T83" fmla="*/ 106 h 119"/>
              <a:gd name="T84" fmla="*/ 69 w 109"/>
              <a:gd name="T85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9" h="119">
                <a:moveTo>
                  <a:pt x="69" y="119"/>
                </a:moveTo>
                <a:cubicBezTo>
                  <a:pt x="70" y="117"/>
                  <a:pt x="73" y="115"/>
                  <a:pt x="75" y="113"/>
                </a:cubicBezTo>
                <a:cubicBezTo>
                  <a:pt x="77" y="111"/>
                  <a:pt x="78" y="110"/>
                  <a:pt x="80" y="108"/>
                </a:cubicBezTo>
                <a:cubicBezTo>
                  <a:pt x="82" y="107"/>
                  <a:pt x="84" y="105"/>
                  <a:pt x="86" y="105"/>
                </a:cubicBezTo>
                <a:cubicBezTo>
                  <a:pt x="88" y="104"/>
                  <a:pt x="89" y="104"/>
                  <a:pt x="90" y="105"/>
                </a:cubicBezTo>
                <a:cubicBezTo>
                  <a:pt x="91" y="105"/>
                  <a:pt x="93" y="106"/>
                  <a:pt x="95" y="108"/>
                </a:cubicBezTo>
                <a:cubicBezTo>
                  <a:pt x="96" y="106"/>
                  <a:pt x="98" y="103"/>
                  <a:pt x="101" y="100"/>
                </a:cubicBezTo>
                <a:cubicBezTo>
                  <a:pt x="103" y="96"/>
                  <a:pt x="106" y="93"/>
                  <a:pt x="109" y="90"/>
                </a:cubicBezTo>
                <a:cubicBezTo>
                  <a:pt x="108" y="85"/>
                  <a:pt x="104" y="81"/>
                  <a:pt x="101" y="78"/>
                </a:cubicBezTo>
                <a:cubicBezTo>
                  <a:pt x="98" y="75"/>
                  <a:pt x="94" y="73"/>
                  <a:pt x="93" y="71"/>
                </a:cubicBezTo>
                <a:cubicBezTo>
                  <a:pt x="91" y="68"/>
                  <a:pt x="90" y="67"/>
                  <a:pt x="91" y="65"/>
                </a:cubicBezTo>
                <a:cubicBezTo>
                  <a:pt x="92" y="63"/>
                  <a:pt x="94" y="61"/>
                  <a:pt x="96" y="59"/>
                </a:cubicBezTo>
                <a:cubicBezTo>
                  <a:pt x="98" y="57"/>
                  <a:pt x="100" y="54"/>
                  <a:pt x="102" y="51"/>
                </a:cubicBezTo>
                <a:cubicBezTo>
                  <a:pt x="104" y="48"/>
                  <a:pt x="105" y="46"/>
                  <a:pt x="105" y="43"/>
                </a:cubicBezTo>
                <a:cubicBezTo>
                  <a:pt x="105" y="41"/>
                  <a:pt x="104" y="39"/>
                  <a:pt x="103" y="37"/>
                </a:cubicBezTo>
                <a:cubicBezTo>
                  <a:pt x="101" y="35"/>
                  <a:pt x="99" y="32"/>
                  <a:pt x="93" y="30"/>
                </a:cubicBezTo>
                <a:cubicBezTo>
                  <a:pt x="89" y="28"/>
                  <a:pt x="86" y="28"/>
                  <a:pt x="83" y="27"/>
                </a:cubicBezTo>
                <a:cubicBezTo>
                  <a:pt x="80" y="26"/>
                  <a:pt x="78" y="26"/>
                  <a:pt x="75" y="24"/>
                </a:cubicBezTo>
                <a:cubicBezTo>
                  <a:pt x="73" y="23"/>
                  <a:pt x="70" y="21"/>
                  <a:pt x="67" y="19"/>
                </a:cubicBezTo>
                <a:cubicBezTo>
                  <a:pt x="65" y="16"/>
                  <a:pt x="63" y="13"/>
                  <a:pt x="61" y="11"/>
                </a:cubicBezTo>
                <a:cubicBezTo>
                  <a:pt x="60" y="8"/>
                  <a:pt x="59" y="6"/>
                  <a:pt x="57" y="4"/>
                </a:cubicBezTo>
                <a:cubicBezTo>
                  <a:pt x="55" y="3"/>
                  <a:pt x="54" y="1"/>
                  <a:pt x="52" y="1"/>
                </a:cubicBezTo>
                <a:cubicBezTo>
                  <a:pt x="50" y="0"/>
                  <a:pt x="49" y="0"/>
                  <a:pt x="48" y="0"/>
                </a:cubicBezTo>
                <a:cubicBezTo>
                  <a:pt x="47" y="0"/>
                  <a:pt x="47" y="1"/>
                  <a:pt x="47" y="2"/>
                </a:cubicBezTo>
                <a:cubicBezTo>
                  <a:pt x="46" y="3"/>
                  <a:pt x="47" y="5"/>
                  <a:pt x="46" y="7"/>
                </a:cubicBezTo>
                <a:cubicBezTo>
                  <a:pt x="46" y="9"/>
                  <a:pt x="46" y="11"/>
                  <a:pt x="45" y="13"/>
                </a:cubicBezTo>
                <a:cubicBezTo>
                  <a:pt x="44" y="15"/>
                  <a:pt x="43" y="17"/>
                  <a:pt x="41" y="18"/>
                </a:cubicBezTo>
                <a:cubicBezTo>
                  <a:pt x="40" y="20"/>
                  <a:pt x="37" y="22"/>
                  <a:pt x="35" y="24"/>
                </a:cubicBezTo>
                <a:cubicBezTo>
                  <a:pt x="33" y="25"/>
                  <a:pt x="31" y="25"/>
                  <a:pt x="29" y="25"/>
                </a:cubicBezTo>
                <a:cubicBezTo>
                  <a:pt x="27" y="26"/>
                  <a:pt x="24" y="26"/>
                  <a:pt x="22" y="27"/>
                </a:cubicBezTo>
                <a:cubicBezTo>
                  <a:pt x="20" y="27"/>
                  <a:pt x="19" y="28"/>
                  <a:pt x="18" y="30"/>
                </a:cubicBezTo>
                <a:cubicBezTo>
                  <a:pt x="17" y="32"/>
                  <a:pt x="15" y="35"/>
                  <a:pt x="14" y="38"/>
                </a:cubicBezTo>
                <a:cubicBezTo>
                  <a:pt x="12" y="41"/>
                  <a:pt x="11" y="43"/>
                  <a:pt x="9" y="46"/>
                </a:cubicBezTo>
                <a:cubicBezTo>
                  <a:pt x="8" y="48"/>
                  <a:pt x="7" y="51"/>
                  <a:pt x="5" y="53"/>
                </a:cubicBezTo>
                <a:cubicBezTo>
                  <a:pt x="3" y="56"/>
                  <a:pt x="2" y="59"/>
                  <a:pt x="0" y="62"/>
                </a:cubicBezTo>
                <a:cubicBezTo>
                  <a:pt x="10" y="65"/>
                  <a:pt x="15" y="68"/>
                  <a:pt x="19" y="70"/>
                </a:cubicBezTo>
                <a:cubicBezTo>
                  <a:pt x="24" y="73"/>
                  <a:pt x="28" y="75"/>
                  <a:pt x="32" y="77"/>
                </a:cubicBezTo>
                <a:cubicBezTo>
                  <a:pt x="35" y="80"/>
                  <a:pt x="39" y="82"/>
                  <a:pt x="42" y="84"/>
                </a:cubicBezTo>
                <a:cubicBezTo>
                  <a:pt x="45" y="86"/>
                  <a:pt x="47" y="88"/>
                  <a:pt x="48" y="90"/>
                </a:cubicBezTo>
                <a:cubicBezTo>
                  <a:pt x="49" y="92"/>
                  <a:pt x="49" y="95"/>
                  <a:pt x="50" y="96"/>
                </a:cubicBezTo>
                <a:cubicBezTo>
                  <a:pt x="51" y="98"/>
                  <a:pt x="52" y="99"/>
                  <a:pt x="54" y="100"/>
                </a:cubicBezTo>
                <a:cubicBezTo>
                  <a:pt x="56" y="102"/>
                  <a:pt x="58" y="103"/>
                  <a:pt x="61" y="106"/>
                </a:cubicBezTo>
                <a:cubicBezTo>
                  <a:pt x="63" y="109"/>
                  <a:pt x="67" y="113"/>
                  <a:pt x="69" y="119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30" name="Freeform 78">
            <a:extLst>
              <a:ext uri="{FF2B5EF4-FFF2-40B4-BE49-F238E27FC236}">
                <a16:creationId xmlns:a16="http://schemas.microsoft.com/office/drawing/2014/main" id="{263F05BD-0C17-EA23-D111-A77116582965}"/>
              </a:ext>
            </a:extLst>
          </p:cNvPr>
          <p:cNvSpPr>
            <a:spLocks/>
          </p:cNvSpPr>
          <p:nvPr/>
        </p:nvSpPr>
        <p:spPr bwMode="auto">
          <a:xfrm>
            <a:off x="7508877" y="1693863"/>
            <a:ext cx="723900" cy="804863"/>
          </a:xfrm>
          <a:custGeom>
            <a:avLst/>
            <a:gdLst>
              <a:gd name="T0" fmla="*/ 130 w 150"/>
              <a:gd name="T1" fmla="*/ 132 h 167"/>
              <a:gd name="T2" fmla="*/ 114 w 150"/>
              <a:gd name="T3" fmla="*/ 124 h 167"/>
              <a:gd name="T4" fmla="*/ 104 w 150"/>
              <a:gd name="T5" fmla="*/ 109 h 167"/>
              <a:gd name="T6" fmla="*/ 95 w 150"/>
              <a:gd name="T7" fmla="*/ 105 h 167"/>
              <a:gd name="T8" fmla="*/ 93 w 150"/>
              <a:gd name="T9" fmla="*/ 112 h 167"/>
              <a:gd name="T10" fmla="*/ 88 w 150"/>
              <a:gd name="T11" fmla="*/ 123 h 167"/>
              <a:gd name="T12" fmla="*/ 76 w 150"/>
              <a:gd name="T13" fmla="*/ 130 h 167"/>
              <a:gd name="T14" fmla="*/ 65 w 150"/>
              <a:gd name="T15" fmla="*/ 135 h 167"/>
              <a:gd name="T16" fmla="*/ 56 w 150"/>
              <a:gd name="T17" fmla="*/ 151 h 167"/>
              <a:gd name="T18" fmla="*/ 47 w 150"/>
              <a:gd name="T19" fmla="*/ 167 h 167"/>
              <a:gd name="T20" fmla="*/ 23 w 150"/>
              <a:gd name="T21" fmla="*/ 152 h 167"/>
              <a:gd name="T22" fmla="*/ 11 w 150"/>
              <a:gd name="T23" fmla="*/ 140 h 167"/>
              <a:gd name="T24" fmla="*/ 11 w 150"/>
              <a:gd name="T25" fmla="*/ 131 h 167"/>
              <a:gd name="T26" fmla="*/ 19 w 150"/>
              <a:gd name="T27" fmla="*/ 127 h 167"/>
              <a:gd name="T28" fmla="*/ 28 w 150"/>
              <a:gd name="T29" fmla="*/ 127 h 167"/>
              <a:gd name="T30" fmla="*/ 32 w 150"/>
              <a:gd name="T31" fmla="*/ 116 h 167"/>
              <a:gd name="T32" fmla="*/ 24 w 150"/>
              <a:gd name="T33" fmla="*/ 98 h 167"/>
              <a:gd name="T34" fmla="*/ 12 w 150"/>
              <a:gd name="T35" fmla="*/ 87 h 167"/>
              <a:gd name="T36" fmla="*/ 10 w 150"/>
              <a:gd name="T37" fmla="*/ 74 h 167"/>
              <a:gd name="T38" fmla="*/ 15 w 150"/>
              <a:gd name="T39" fmla="*/ 70 h 167"/>
              <a:gd name="T40" fmla="*/ 9 w 150"/>
              <a:gd name="T41" fmla="*/ 60 h 167"/>
              <a:gd name="T42" fmla="*/ 0 w 150"/>
              <a:gd name="T43" fmla="*/ 46 h 167"/>
              <a:gd name="T44" fmla="*/ 0 w 150"/>
              <a:gd name="T45" fmla="*/ 30 h 167"/>
              <a:gd name="T46" fmla="*/ 2 w 150"/>
              <a:gd name="T47" fmla="*/ 16 h 167"/>
              <a:gd name="T48" fmla="*/ 15 w 150"/>
              <a:gd name="T49" fmla="*/ 1 h 167"/>
              <a:gd name="T50" fmla="*/ 38 w 150"/>
              <a:gd name="T51" fmla="*/ 10 h 167"/>
              <a:gd name="T52" fmla="*/ 49 w 150"/>
              <a:gd name="T53" fmla="*/ 8 h 167"/>
              <a:gd name="T54" fmla="*/ 61 w 150"/>
              <a:gd name="T55" fmla="*/ 0 h 167"/>
              <a:gd name="T56" fmla="*/ 66 w 150"/>
              <a:gd name="T57" fmla="*/ 8 h 167"/>
              <a:gd name="T58" fmla="*/ 70 w 150"/>
              <a:gd name="T59" fmla="*/ 8 h 167"/>
              <a:gd name="T60" fmla="*/ 72 w 150"/>
              <a:gd name="T61" fmla="*/ 10 h 167"/>
              <a:gd name="T62" fmla="*/ 67 w 150"/>
              <a:gd name="T63" fmla="*/ 16 h 167"/>
              <a:gd name="T64" fmla="*/ 63 w 150"/>
              <a:gd name="T65" fmla="*/ 22 h 167"/>
              <a:gd name="T66" fmla="*/ 64 w 150"/>
              <a:gd name="T67" fmla="*/ 25 h 167"/>
              <a:gd name="T68" fmla="*/ 70 w 150"/>
              <a:gd name="T69" fmla="*/ 26 h 167"/>
              <a:gd name="T70" fmla="*/ 77 w 150"/>
              <a:gd name="T71" fmla="*/ 21 h 167"/>
              <a:gd name="T72" fmla="*/ 83 w 150"/>
              <a:gd name="T73" fmla="*/ 15 h 167"/>
              <a:gd name="T74" fmla="*/ 89 w 150"/>
              <a:gd name="T75" fmla="*/ 15 h 167"/>
              <a:gd name="T76" fmla="*/ 98 w 150"/>
              <a:gd name="T77" fmla="*/ 19 h 167"/>
              <a:gd name="T78" fmla="*/ 106 w 150"/>
              <a:gd name="T79" fmla="*/ 25 h 167"/>
              <a:gd name="T80" fmla="*/ 113 w 150"/>
              <a:gd name="T81" fmla="*/ 28 h 167"/>
              <a:gd name="T82" fmla="*/ 119 w 150"/>
              <a:gd name="T83" fmla="*/ 26 h 167"/>
              <a:gd name="T84" fmla="*/ 128 w 150"/>
              <a:gd name="T85" fmla="*/ 30 h 167"/>
              <a:gd name="T86" fmla="*/ 137 w 150"/>
              <a:gd name="T87" fmla="*/ 44 h 167"/>
              <a:gd name="T88" fmla="*/ 139 w 150"/>
              <a:gd name="T89" fmla="*/ 52 h 167"/>
              <a:gd name="T90" fmla="*/ 147 w 150"/>
              <a:gd name="T91" fmla="*/ 58 h 167"/>
              <a:gd name="T92" fmla="*/ 146 w 150"/>
              <a:gd name="T93" fmla="*/ 71 h 167"/>
              <a:gd name="T94" fmla="*/ 140 w 150"/>
              <a:gd name="T95" fmla="*/ 77 h 167"/>
              <a:gd name="T96" fmla="*/ 142 w 150"/>
              <a:gd name="T97" fmla="*/ 86 h 167"/>
              <a:gd name="T98" fmla="*/ 145 w 150"/>
              <a:gd name="T99" fmla="*/ 96 h 167"/>
              <a:gd name="T100" fmla="*/ 142 w 150"/>
              <a:gd name="T101" fmla="*/ 100 h 167"/>
              <a:gd name="T102" fmla="*/ 138 w 150"/>
              <a:gd name="T103" fmla="*/ 103 h 167"/>
              <a:gd name="T104" fmla="*/ 139 w 150"/>
              <a:gd name="T105" fmla="*/ 118 h 167"/>
              <a:gd name="T106" fmla="*/ 141 w 150"/>
              <a:gd name="T107" fmla="*/ 12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50" h="167">
                <a:moveTo>
                  <a:pt x="140" y="135"/>
                </a:moveTo>
                <a:cubicBezTo>
                  <a:pt x="136" y="133"/>
                  <a:pt x="133" y="133"/>
                  <a:pt x="130" y="132"/>
                </a:cubicBezTo>
                <a:cubicBezTo>
                  <a:pt x="127" y="131"/>
                  <a:pt x="125" y="131"/>
                  <a:pt x="122" y="129"/>
                </a:cubicBezTo>
                <a:cubicBezTo>
                  <a:pt x="120" y="128"/>
                  <a:pt x="117" y="126"/>
                  <a:pt x="114" y="124"/>
                </a:cubicBezTo>
                <a:cubicBezTo>
                  <a:pt x="112" y="121"/>
                  <a:pt x="110" y="118"/>
                  <a:pt x="108" y="116"/>
                </a:cubicBezTo>
                <a:cubicBezTo>
                  <a:pt x="107" y="113"/>
                  <a:pt x="106" y="111"/>
                  <a:pt x="104" y="109"/>
                </a:cubicBezTo>
                <a:cubicBezTo>
                  <a:pt x="102" y="108"/>
                  <a:pt x="101" y="106"/>
                  <a:pt x="99" y="106"/>
                </a:cubicBezTo>
                <a:cubicBezTo>
                  <a:pt x="97" y="105"/>
                  <a:pt x="96" y="105"/>
                  <a:pt x="95" y="105"/>
                </a:cubicBezTo>
                <a:cubicBezTo>
                  <a:pt x="94" y="105"/>
                  <a:pt x="94" y="106"/>
                  <a:pt x="94" y="107"/>
                </a:cubicBezTo>
                <a:cubicBezTo>
                  <a:pt x="93" y="108"/>
                  <a:pt x="94" y="110"/>
                  <a:pt x="93" y="112"/>
                </a:cubicBezTo>
                <a:cubicBezTo>
                  <a:pt x="93" y="114"/>
                  <a:pt x="93" y="116"/>
                  <a:pt x="92" y="118"/>
                </a:cubicBezTo>
                <a:cubicBezTo>
                  <a:pt x="91" y="120"/>
                  <a:pt x="90" y="122"/>
                  <a:pt x="88" y="123"/>
                </a:cubicBezTo>
                <a:cubicBezTo>
                  <a:pt x="87" y="125"/>
                  <a:pt x="84" y="127"/>
                  <a:pt x="82" y="129"/>
                </a:cubicBezTo>
                <a:cubicBezTo>
                  <a:pt x="80" y="130"/>
                  <a:pt x="78" y="130"/>
                  <a:pt x="76" y="130"/>
                </a:cubicBezTo>
                <a:cubicBezTo>
                  <a:pt x="74" y="131"/>
                  <a:pt x="71" y="131"/>
                  <a:pt x="69" y="132"/>
                </a:cubicBezTo>
                <a:cubicBezTo>
                  <a:pt x="67" y="132"/>
                  <a:pt x="66" y="133"/>
                  <a:pt x="65" y="135"/>
                </a:cubicBezTo>
                <a:cubicBezTo>
                  <a:pt x="64" y="137"/>
                  <a:pt x="62" y="140"/>
                  <a:pt x="61" y="143"/>
                </a:cubicBezTo>
                <a:cubicBezTo>
                  <a:pt x="59" y="146"/>
                  <a:pt x="58" y="148"/>
                  <a:pt x="56" y="151"/>
                </a:cubicBezTo>
                <a:cubicBezTo>
                  <a:pt x="55" y="153"/>
                  <a:pt x="54" y="156"/>
                  <a:pt x="52" y="158"/>
                </a:cubicBezTo>
                <a:cubicBezTo>
                  <a:pt x="50" y="161"/>
                  <a:pt x="49" y="164"/>
                  <a:pt x="47" y="167"/>
                </a:cubicBezTo>
                <a:cubicBezTo>
                  <a:pt x="42" y="164"/>
                  <a:pt x="37" y="162"/>
                  <a:pt x="34" y="159"/>
                </a:cubicBezTo>
                <a:cubicBezTo>
                  <a:pt x="30" y="157"/>
                  <a:pt x="27" y="154"/>
                  <a:pt x="23" y="152"/>
                </a:cubicBezTo>
                <a:cubicBezTo>
                  <a:pt x="20" y="150"/>
                  <a:pt x="17" y="147"/>
                  <a:pt x="15" y="145"/>
                </a:cubicBezTo>
                <a:cubicBezTo>
                  <a:pt x="13" y="144"/>
                  <a:pt x="12" y="142"/>
                  <a:pt x="11" y="140"/>
                </a:cubicBezTo>
                <a:cubicBezTo>
                  <a:pt x="10" y="139"/>
                  <a:pt x="10" y="137"/>
                  <a:pt x="10" y="135"/>
                </a:cubicBezTo>
                <a:cubicBezTo>
                  <a:pt x="10" y="134"/>
                  <a:pt x="11" y="132"/>
                  <a:pt x="11" y="131"/>
                </a:cubicBezTo>
                <a:cubicBezTo>
                  <a:pt x="12" y="130"/>
                  <a:pt x="13" y="129"/>
                  <a:pt x="14" y="128"/>
                </a:cubicBezTo>
                <a:cubicBezTo>
                  <a:pt x="16" y="127"/>
                  <a:pt x="17" y="127"/>
                  <a:pt x="19" y="127"/>
                </a:cubicBezTo>
                <a:cubicBezTo>
                  <a:pt x="20" y="127"/>
                  <a:pt x="22" y="128"/>
                  <a:pt x="23" y="128"/>
                </a:cubicBezTo>
                <a:cubicBezTo>
                  <a:pt x="25" y="128"/>
                  <a:pt x="27" y="128"/>
                  <a:pt x="28" y="127"/>
                </a:cubicBezTo>
                <a:cubicBezTo>
                  <a:pt x="30" y="126"/>
                  <a:pt x="31" y="126"/>
                  <a:pt x="32" y="124"/>
                </a:cubicBezTo>
                <a:cubicBezTo>
                  <a:pt x="33" y="122"/>
                  <a:pt x="33" y="120"/>
                  <a:pt x="32" y="116"/>
                </a:cubicBezTo>
                <a:cubicBezTo>
                  <a:pt x="32" y="113"/>
                  <a:pt x="30" y="109"/>
                  <a:pt x="29" y="106"/>
                </a:cubicBezTo>
                <a:cubicBezTo>
                  <a:pt x="27" y="103"/>
                  <a:pt x="26" y="101"/>
                  <a:pt x="24" y="98"/>
                </a:cubicBezTo>
                <a:cubicBezTo>
                  <a:pt x="22" y="96"/>
                  <a:pt x="20" y="93"/>
                  <a:pt x="18" y="92"/>
                </a:cubicBezTo>
                <a:cubicBezTo>
                  <a:pt x="16" y="90"/>
                  <a:pt x="14" y="89"/>
                  <a:pt x="12" y="87"/>
                </a:cubicBezTo>
                <a:cubicBezTo>
                  <a:pt x="10" y="85"/>
                  <a:pt x="9" y="84"/>
                  <a:pt x="9" y="81"/>
                </a:cubicBezTo>
                <a:cubicBezTo>
                  <a:pt x="9" y="79"/>
                  <a:pt x="9" y="76"/>
                  <a:pt x="10" y="74"/>
                </a:cubicBezTo>
                <a:cubicBezTo>
                  <a:pt x="10" y="73"/>
                  <a:pt x="11" y="72"/>
                  <a:pt x="12" y="71"/>
                </a:cubicBezTo>
                <a:cubicBezTo>
                  <a:pt x="13" y="71"/>
                  <a:pt x="14" y="70"/>
                  <a:pt x="15" y="70"/>
                </a:cubicBezTo>
                <a:cubicBezTo>
                  <a:pt x="15" y="69"/>
                  <a:pt x="15" y="67"/>
                  <a:pt x="14" y="66"/>
                </a:cubicBezTo>
                <a:cubicBezTo>
                  <a:pt x="13" y="64"/>
                  <a:pt x="11" y="62"/>
                  <a:pt x="9" y="60"/>
                </a:cubicBezTo>
                <a:cubicBezTo>
                  <a:pt x="8" y="57"/>
                  <a:pt x="6" y="55"/>
                  <a:pt x="4" y="52"/>
                </a:cubicBezTo>
                <a:cubicBezTo>
                  <a:pt x="2" y="50"/>
                  <a:pt x="1" y="48"/>
                  <a:pt x="0" y="46"/>
                </a:cubicBezTo>
                <a:cubicBezTo>
                  <a:pt x="0" y="44"/>
                  <a:pt x="0" y="42"/>
                  <a:pt x="0" y="39"/>
                </a:cubicBezTo>
                <a:cubicBezTo>
                  <a:pt x="0" y="36"/>
                  <a:pt x="0" y="32"/>
                  <a:pt x="0" y="30"/>
                </a:cubicBezTo>
                <a:cubicBezTo>
                  <a:pt x="1" y="27"/>
                  <a:pt x="1" y="26"/>
                  <a:pt x="2" y="24"/>
                </a:cubicBezTo>
                <a:cubicBezTo>
                  <a:pt x="2" y="21"/>
                  <a:pt x="2" y="18"/>
                  <a:pt x="2" y="16"/>
                </a:cubicBezTo>
                <a:cubicBezTo>
                  <a:pt x="3" y="14"/>
                  <a:pt x="4" y="13"/>
                  <a:pt x="6" y="11"/>
                </a:cubicBezTo>
                <a:cubicBezTo>
                  <a:pt x="8" y="8"/>
                  <a:pt x="11" y="5"/>
                  <a:pt x="15" y="1"/>
                </a:cubicBezTo>
                <a:cubicBezTo>
                  <a:pt x="20" y="3"/>
                  <a:pt x="24" y="5"/>
                  <a:pt x="28" y="7"/>
                </a:cubicBezTo>
                <a:cubicBezTo>
                  <a:pt x="32" y="8"/>
                  <a:pt x="35" y="9"/>
                  <a:pt x="38" y="10"/>
                </a:cubicBezTo>
                <a:cubicBezTo>
                  <a:pt x="40" y="10"/>
                  <a:pt x="43" y="10"/>
                  <a:pt x="44" y="10"/>
                </a:cubicBezTo>
                <a:cubicBezTo>
                  <a:pt x="46" y="10"/>
                  <a:pt x="47" y="9"/>
                  <a:pt x="49" y="8"/>
                </a:cubicBezTo>
                <a:cubicBezTo>
                  <a:pt x="50" y="7"/>
                  <a:pt x="52" y="6"/>
                  <a:pt x="54" y="4"/>
                </a:cubicBezTo>
                <a:cubicBezTo>
                  <a:pt x="56" y="2"/>
                  <a:pt x="57" y="0"/>
                  <a:pt x="61" y="0"/>
                </a:cubicBezTo>
                <a:cubicBezTo>
                  <a:pt x="60" y="5"/>
                  <a:pt x="61" y="6"/>
                  <a:pt x="62" y="7"/>
                </a:cubicBezTo>
                <a:cubicBezTo>
                  <a:pt x="63" y="8"/>
                  <a:pt x="65" y="8"/>
                  <a:pt x="66" y="8"/>
                </a:cubicBezTo>
                <a:cubicBezTo>
                  <a:pt x="67" y="8"/>
                  <a:pt x="68" y="8"/>
                  <a:pt x="69" y="8"/>
                </a:cubicBezTo>
                <a:cubicBezTo>
                  <a:pt x="69" y="8"/>
                  <a:pt x="70" y="8"/>
                  <a:pt x="70" y="8"/>
                </a:cubicBezTo>
                <a:cubicBezTo>
                  <a:pt x="71" y="8"/>
                  <a:pt x="71" y="9"/>
                  <a:pt x="72" y="9"/>
                </a:cubicBezTo>
                <a:cubicBezTo>
                  <a:pt x="72" y="9"/>
                  <a:pt x="72" y="10"/>
                  <a:pt x="72" y="10"/>
                </a:cubicBezTo>
                <a:cubicBezTo>
                  <a:pt x="72" y="11"/>
                  <a:pt x="71" y="12"/>
                  <a:pt x="71" y="13"/>
                </a:cubicBezTo>
                <a:cubicBezTo>
                  <a:pt x="70" y="14"/>
                  <a:pt x="69" y="15"/>
                  <a:pt x="67" y="16"/>
                </a:cubicBezTo>
                <a:cubicBezTo>
                  <a:pt x="66" y="17"/>
                  <a:pt x="65" y="18"/>
                  <a:pt x="64" y="19"/>
                </a:cubicBezTo>
                <a:cubicBezTo>
                  <a:pt x="63" y="20"/>
                  <a:pt x="63" y="21"/>
                  <a:pt x="63" y="22"/>
                </a:cubicBezTo>
                <a:cubicBezTo>
                  <a:pt x="62" y="22"/>
                  <a:pt x="63" y="23"/>
                  <a:pt x="63" y="23"/>
                </a:cubicBezTo>
                <a:cubicBezTo>
                  <a:pt x="63" y="24"/>
                  <a:pt x="63" y="25"/>
                  <a:pt x="64" y="25"/>
                </a:cubicBezTo>
                <a:cubicBezTo>
                  <a:pt x="65" y="25"/>
                  <a:pt x="65" y="26"/>
                  <a:pt x="66" y="26"/>
                </a:cubicBezTo>
                <a:cubicBezTo>
                  <a:pt x="67" y="26"/>
                  <a:pt x="69" y="26"/>
                  <a:pt x="70" y="26"/>
                </a:cubicBezTo>
                <a:cubicBezTo>
                  <a:pt x="71" y="25"/>
                  <a:pt x="73" y="25"/>
                  <a:pt x="74" y="24"/>
                </a:cubicBezTo>
                <a:cubicBezTo>
                  <a:pt x="75" y="23"/>
                  <a:pt x="76" y="22"/>
                  <a:pt x="77" y="21"/>
                </a:cubicBezTo>
                <a:cubicBezTo>
                  <a:pt x="78" y="20"/>
                  <a:pt x="79" y="18"/>
                  <a:pt x="80" y="17"/>
                </a:cubicBezTo>
                <a:cubicBezTo>
                  <a:pt x="81" y="16"/>
                  <a:pt x="82" y="15"/>
                  <a:pt x="83" y="15"/>
                </a:cubicBezTo>
                <a:cubicBezTo>
                  <a:pt x="84" y="14"/>
                  <a:pt x="84" y="14"/>
                  <a:pt x="85" y="14"/>
                </a:cubicBezTo>
                <a:cubicBezTo>
                  <a:pt x="87" y="14"/>
                  <a:pt x="88" y="14"/>
                  <a:pt x="89" y="15"/>
                </a:cubicBezTo>
                <a:cubicBezTo>
                  <a:pt x="91" y="15"/>
                  <a:pt x="92" y="16"/>
                  <a:pt x="93" y="16"/>
                </a:cubicBezTo>
                <a:cubicBezTo>
                  <a:pt x="95" y="17"/>
                  <a:pt x="96" y="18"/>
                  <a:pt x="98" y="19"/>
                </a:cubicBezTo>
                <a:cubicBezTo>
                  <a:pt x="100" y="19"/>
                  <a:pt x="101" y="20"/>
                  <a:pt x="102" y="21"/>
                </a:cubicBezTo>
                <a:cubicBezTo>
                  <a:pt x="104" y="22"/>
                  <a:pt x="105" y="24"/>
                  <a:pt x="106" y="25"/>
                </a:cubicBezTo>
                <a:cubicBezTo>
                  <a:pt x="107" y="26"/>
                  <a:pt x="109" y="27"/>
                  <a:pt x="110" y="28"/>
                </a:cubicBezTo>
                <a:cubicBezTo>
                  <a:pt x="111" y="28"/>
                  <a:pt x="112" y="28"/>
                  <a:pt x="113" y="28"/>
                </a:cubicBezTo>
                <a:cubicBezTo>
                  <a:pt x="114" y="28"/>
                  <a:pt x="115" y="27"/>
                  <a:pt x="116" y="27"/>
                </a:cubicBezTo>
                <a:cubicBezTo>
                  <a:pt x="117" y="26"/>
                  <a:pt x="118" y="26"/>
                  <a:pt x="119" y="26"/>
                </a:cubicBezTo>
                <a:cubicBezTo>
                  <a:pt x="121" y="25"/>
                  <a:pt x="122" y="26"/>
                  <a:pt x="123" y="26"/>
                </a:cubicBezTo>
                <a:cubicBezTo>
                  <a:pt x="125" y="27"/>
                  <a:pt x="126" y="28"/>
                  <a:pt x="128" y="30"/>
                </a:cubicBezTo>
                <a:cubicBezTo>
                  <a:pt x="130" y="31"/>
                  <a:pt x="132" y="33"/>
                  <a:pt x="133" y="36"/>
                </a:cubicBezTo>
                <a:cubicBezTo>
                  <a:pt x="135" y="38"/>
                  <a:pt x="136" y="41"/>
                  <a:pt x="137" y="44"/>
                </a:cubicBezTo>
                <a:cubicBezTo>
                  <a:pt x="137" y="46"/>
                  <a:pt x="137" y="47"/>
                  <a:pt x="138" y="49"/>
                </a:cubicBezTo>
                <a:cubicBezTo>
                  <a:pt x="138" y="50"/>
                  <a:pt x="138" y="51"/>
                  <a:pt x="139" y="52"/>
                </a:cubicBezTo>
                <a:cubicBezTo>
                  <a:pt x="140" y="53"/>
                  <a:pt x="141" y="53"/>
                  <a:pt x="143" y="54"/>
                </a:cubicBezTo>
                <a:cubicBezTo>
                  <a:pt x="144" y="55"/>
                  <a:pt x="145" y="57"/>
                  <a:pt x="147" y="58"/>
                </a:cubicBezTo>
                <a:cubicBezTo>
                  <a:pt x="148" y="60"/>
                  <a:pt x="148" y="62"/>
                  <a:pt x="150" y="63"/>
                </a:cubicBezTo>
                <a:cubicBezTo>
                  <a:pt x="148" y="67"/>
                  <a:pt x="147" y="69"/>
                  <a:pt x="146" y="71"/>
                </a:cubicBezTo>
                <a:cubicBezTo>
                  <a:pt x="144" y="72"/>
                  <a:pt x="143" y="73"/>
                  <a:pt x="142" y="74"/>
                </a:cubicBezTo>
                <a:cubicBezTo>
                  <a:pt x="141" y="75"/>
                  <a:pt x="141" y="76"/>
                  <a:pt x="140" y="77"/>
                </a:cubicBezTo>
                <a:cubicBezTo>
                  <a:pt x="140" y="79"/>
                  <a:pt x="140" y="80"/>
                  <a:pt x="140" y="82"/>
                </a:cubicBezTo>
                <a:cubicBezTo>
                  <a:pt x="141" y="83"/>
                  <a:pt x="141" y="85"/>
                  <a:pt x="142" y="86"/>
                </a:cubicBezTo>
                <a:cubicBezTo>
                  <a:pt x="143" y="88"/>
                  <a:pt x="144" y="89"/>
                  <a:pt x="144" y="91"/>
                </a:cubicBezTo>
                <a:cubicBezTo>
                  <a:pt x="145" y="93"/>
                  <a:pt x="145" y="95"/>
                  <a:pt x="145" y="96"/>
                </a:cubicBezTo>
                <a:cubicBezTo>
                  <a:pt x="146" y="98"/>
                  <a:pt x="145" y="99"/>
                  <a:pt x="145" y="100"/>
                </a:cubicBezTo>
                <a:cubicBezTo>
                  <a:pt x="144" y="100"/>
                  <a:pt x="143" y="100"/>
                  <a:pt x="142" y="100"/>
                </a:cubicBezTo>
                <a:cubicBezTo>
                  <a:pt x="141" y="100"/>
                  <a:pt x="140" y="100"/>
                  <a:pt x="140" y="100"/>
                </a:cubicBezTo>
                <a:cubicBezTo>
                  <a:pt x="139" y="101"/>
                  <a:pt x="139" y="101"/>
                  <a:pt x="138" y="103"/>
                </a:cubicBezTo>
                <a:cubicBezTo>
                  <a:pt x="138" y="105"/>
                  <a:pt x="138" y="107"/>
                  <a:pt x="138" y="110"/>
                </a:cubicBezTo>
                <a:cubicBezTo>
                  <a:pt x="138" y="112"/>
                  <a:pt x="139" y="116"/>
                  <a:pt x="139" y="118"/>
                </a:cubicBezTo>
                <a:cubicBezTo>
                  <a:pt x="139" y="120"/>
                  <a:pt x="139" y="121"/>
                  <a:pt x="140" y="122"/>
                </a:cubicBezTo>
                <a:cubicBezTo>
                  <a:pt x="140" y="123"/>
                  <a:pt x="140" y="125"/>
                  <a:pt x="141" y="127"/>
                </a:cubicBezTo>
                <a:cubicBezTo>
                  <a:pt x="141" y="129"/>
                  <a:pt x="141" y="133"/>
                  <a:pt x="140" y="135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31" name="Freeform 79">
            <a:extLst>
              <a:ext uri="{FF2B5EF4-FFF2-40B4-BE49-F238E27FC236}">
                <a16:creationId xmlns:a16="http://schemas.microsoft.com/office/drawing/2014/main" id="{82BA6E03-64C6-D86D-621F-85F3DA7216B1}"/>
              </a:ext>
            </a:extLst>
          </p:cNvPr>
          <p:cNvSpPr>
            <a:spLocks/>
          </p:cNvSpPr>
          <p:nvPr/>
        </p:nvSpPr>
        <p:spPr bwMode="auto">
          <a:xfrm>
            <a:off x="7581902" y="1452563"/>
            <a:ext cx="341313" cy="290513"/>
          </a:xfrm>
          <a:custGeom>
            <a:avLst/>
            <a:gdLst>
              <a:gd name="T0" fmla="*/ 0 w 71"/>
              <a:gd name="T1" fmla="*/ 51 h 60"/>
              <a:gd name="T2" fmla="*/ 16 w 71"/>
              <a:gd name="T3" fmla="*/ 32 h 60"/>
              <a:gd name="T4" fmla="*/ 23 w 71"/>
              <a:gd name="T5" fmla="*/ 24 h 60"/>
              <a:gd name="T6" fmla="*/ 31 w 71"/>
              <a:gd name="T7" fmla="*/ 19 h 60"/>
              <a:gd name="T8" fmla="*/ 39 w 71"/>
              <a:gd name="T9" fmla="*/ 14 h 60"/>
              <a:gd name="T10" fmla="*/ 47 w 71"/>
              <a:gd name="T11" fmla="*/ 9 h 60"/>
              <a:gd name="T12" fmla="*/ 54 w 71"/>
              <a:gd name="T13" fmla="*/ 4 h 60"/>
              <a:gd name="T14" fmla="*/ 58 w 71"/>
              <a:gd name="T15" fmla="*/ 1 h 60"/>
              <a:gd name="T16" fmla="*/ 61 w 71"/>
              <a:gd name="T17" fmla="*/ 1 h 60"/>
              <a:gd name="T18" fmla="*/ 70 w 71"/>
              <a:gd name="T19" fmla="*/ 26 h 60"/>
              <a:gd name="T20" fmla="*/ 69 w 71"/>
              <a:gd name="T21" fmla="*/ 36 h 60"/>
              <a:gd name="T22" fmla="*/ 64 w 71"/>
              <a:gd name="T23" fmla="*/ 41 h 60"/>
              <a:gd name="T24" fmla="*/ 57 w 71"/>
              <a:gd name="T25" fmla="*/ 42 h 60"/>
              <a:gd name="T26" fmla="*/ 50 w 71"/>
              <a:gd name="T27" fmla="*/ 43 h 60"/>
              <a:gd name="T28" fmla="*/ 46 w 71"/>
              <a:gd name="T29" fmla="*/ 50 h 60"/>
              <a:gd name="T30" fmla="*/ 39 w 71"/>
              <a:gd name="T31" fmla="*/ 54 h 60"/>
              <a:gd name="T32" fmla="*/ 34 w 71"/>
              <a:gd name="T33" fmla="*/ 58 h 60"/>
              <a:gd name="T34" fmla="*/ 29 w 71"/>
              <a:gd name="T35" fmla="*/ 60 h 60"/>
              <a:gd name="T36" fmla="*/ 23 w 71"/>
              <a:gd name="T37" fmla="*/ 60 h 60"/>
              <a:gd name="T38" fmla="*/ 13 w 71"/>
              <a:gd name="T39" fmla="*/ 57 h 60"/>
              <a:gd name="T40" fmla="*/ 0 w 71"/>
              <a:gd name="T41" fmla="*/ 5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1" h="60">
                <a:moveTo>
                  <a:pt x="0" y="51"/>
                </a:moveTo>
                <a:cubicBezTo>
                  <a:pt x="8" y="43"/>
                  <a:pt x="12" y="36"/>
                  <a:pt x="16" y="32"/>
                </a:cubicBezTo>
                <a:cubicBezTo>
                  <a:pt x="19" y="28"/>
                  <a:pt x="21" y="26"/>
                  <a:pt x="23" y="24"/>
                </a:cubicBezTo>
                <a:cubicBezTo>
                  <a:pt x="26" y="22"/>
                  <a:pt x="28" y="20"/>
                  <a:pt x="31" y="19"/>
                </a:cubicBezTo>
                <a:cubicBezTo>
                  <a:pt x="34" y="17"/>
                  <a:pt x="37" y="15"/>
                  <a:pt x="39" y="14"/>
                </a:cubicBezTo>
                <a:cubicBezTo>
                  <a:pt x="42" y="12"/>
                  <a:pt x="45" y="11"/>
                  <a:pt x="47" y="9"/>
                </a:cubicBezTo>
                <a:cubicBezTo>
                  <a:pt x="50" y="7"/>
                  <a:pt x="52" y="6"/>
                  <a:pt x="54" y="4"/>
                </a:cubicBezTo>
                <a:cubicBezTo>
                  <a:pt x="56" y="3"/>
                  <a:pt x="57" y="2"/>
                  <a:pt x="58" y="1"/>
                </a:cubicBezTo>
                <a:cubicBezTo>
                  <a:pt x="59" y="1"/>
                  <a:pt x="60" y="0"/>
                  <a:pt x="61" y="1"/>
                </a:cubicBezTo>
                <a:cubicBezTo>
                  <a:pt x="67" y="15"/>
                  <a:pt x="69" y="21"/>
                  <a:pt x="70" y="26"/>
                </a:cubicBezTo>
                <a:cubicBezTo>
                  <a:pt x="71" y="30"/>
                  <a:pt x="70" y="34"/>
                  <a:pt x="69" y="36"/>
                </a:cubicBezTo>
                <a:cubicBezTo>
                  <a:pt x="68" y="39"/>
                  <a:pt x="67" y="40"/>
                  <a:pt x="64" y="41"/>
                </a:cubicBezTo>
                <a:cubicBezTo>
                  <a:pt x="62" y="42"/>
                  <a:pt x="59" y="42"/>
                  <a:pt x="57" y="42"/>
                </a:cubicBezTo>
                <a:cubicBezTo>
                  <a:pt x="54" y="42"/>
                  <a:pt x="51" y="42"/>
                  <a:pt x="50" y="43"/>
                </a:cubicBezTo>
                <a:cubicBezTo>
                  <a:pt x="48" y="44"/>
                  <a:pt x="47" y="47"/>
                  <a:pt x="46" y="50"/>
                </a:cubicBezTo>
                <a:cubicBezTo>
                  <a:pt x="42" y="50"/>
                  <a:pt x="41" y="52"/>
                  <a:pt x="39" y="54"/>
                </a:cubicBezTo>
                <a:cubicBezTo>
                  <a:pt x="37" y="56"/>
                  <a:pt x="35" y="57"/>
                  <a:pt x="34" y="58"/>
                </a:cubicBezTo>
                <a:cubicBezTo>
                  <a:pt x="32" y="59"/>
                  <a:pt x="31" y="60"/>
                  <a:pt x="29" y="60"/>
                </a:cubicBezTo>
                <a:cubicBezTo>
                  <a:pt x="28" y="60"/>
                  <a:pt x="25" y="60"/>
                  <a:pt x="23" y="60"/>
                </a:cubicBezTo>
                <a:cubicBezTo>
                  <a:pt x="20" y="59"/>
                  <a:pt x="17" y="58"/>
                  <a:pt x="13" y="57"/>
                </a:cubicBezTo>
                <a:cubicBezTo>
                  <a:pt x="9" y="55"/>
                  <a:pt x="5" y="53"/>
                  <a:pt x="0" y="51"/>
                </a:cubicBezTo>
                <a:close/>
              </a:path>
            </a:pathLst>
          </a:custGeom>
          <a:solidFill>
            <a:srgbClr val="BFBFBF"/>
          </a:solidFill>
          <a:ln w="952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6D5A4AE-CD42-DCDC-7B36-3EBC68C9909E}"/>
              </a:ext>
            </a:extLst>
          </p:cNvPr>
          <p:cNvSpPr txBox="1"/>
          <p:nvPr/>
        </p:nvSpPr>
        <p:spPr>
          <a:xfrm>
            <a:off x="1582316" y="57802"/>
            <a:ext cx="2881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pt-BR" dirty="0"/>
              <a:t>專案開發</a:t>
            </a:r>
            <a:endParaRPr lang="pt-B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519018F-0383-D818-66D0-DFC918F565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873" y="4835525"/>
            <a:ext cx="3507509" cy="82832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3CD7F99-3A44-827A-7C5A-D0C0AB8168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61" y="4469717"/>
            <a:ext cx="1685900" cy="149044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5BB6D98-2674-1C09-B51B-DF9D8EC55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00" y="4390881"/>
            <a:ext cx="1658186" cy="156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3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090EE-D38E-B6D1-2478-ABA5D0484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7" name="Tabla 436">
            <a:extLst>
              <a:ext uri="{FF2B5EF4-FFF2-40B4-BE49-F238E27FC236}">
                <a16:creationId xmlns:a16="http://schemas.microsoft.com/office/drawing/2014/main" id="{51BA505E-43DC-891C-DDE7-E4C65571E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052302"/>
              </p:ext>
            </p:extLst>
          </p:nvPr>
        </p:nvGraphicFramePr>
        <p:xfrm>
          <a:off x="261522" y="2774045"/>
          <a:ext cx="6564580" cy="1213485"/>
        </p:xfrm>
        <a:graphic>
          <a:graphicData uri="http://schemas.openxmlformats.org/drawingml/2006/table">
            <a:tbl>
              <a:tblPr/>
              <a:tblGrid>
                <a:gridCol w="1015495">
                  <a:extLst>
                    <a:ext uri="{9D8B030D-6E8A-4147-A177-3AD203B41FA5}">
                      <a16:colId xmlns:a16="http://schemas.microsoft.com/office/drawing/2014/main" val="2033032344"/>
                    </a:ext>
                  </a:extLst>
                </a:gridCol>
                <a:gridCol w="1501625">
                  <a:extLst>
                    <a:ext uri="{9D8B030D-6E8A-4147-A177-3AD203B41FA5}">
                      <a16:colId xmlns:a16="http://schemas.microsoft.com/office/drawing/2014/main" val="2085890859"/>
                    </a:ext>
                  </a:extLst>
                </a:gridCol>
                <a:gridCol w="907311">
                  <a:extLst>
                    <a:ext uri="{9D8B030D-6E8A-4147-A177-3AD203B41FA5}">
                      <a16:colId xmlns:a16="http://schemas.microsoft.com/office/drawing/2014/main" val="2151921595"/>
                    </a:ext>
                  </a:extLst>
                </a:gridCol>
                <a:gridCol w="1176670">
                  <a:extLst>
                    <a:ext uri="{9D8B030D-6E8A-4147-A177-3AD203B41FA5}">
                      <a16:colId xmlns:a16="http://schemas.microsoft.com/office/drawing/2014/main" val="1038033544"/>
                    </a:ext>
                  </a:extLst>
                </a:gridCol>
                <a:gridCol w="1963479">
                  <a:extLst>
                    <a:ext uri="{9D8B030D-6E8A-4147-A177-3AD203B41FA5}">
                      <a16:colId xmlns:a16="http://schemas.microsoft.com/office/drawing/2014/main" val="2659129881"/>
                    </a:ext>
                  </a:extLst>
                </a:gridCol>
              </a:tblGrid>
              <a:tr h="3128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專案類型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專案名稱 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容量（兆瓦，</a:t>
                      </a: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MW） 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ja-JP" alt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專案進度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altLang="zh-TW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《</a:t>
                      </a:r>
                      <a:r>
                        <a:rPr lang="zh-TW" alt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電力買賣合約</a:t>
                      </a:r>
                      <a:r>
                        <a:rPr lang="pt-BR" altLang="zh-TW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》</a:t>
                      </a:r>
                      <a:r>
                        <a:rPr lang="zh-TW" alt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草案。</a:t>
                      </a:r>
                    </a:p>
                  </a:txBody>
                  <a:tcPr marL="9525" marR="9525" marT="9525" marB="0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309883"/>
                  </a:ext>
                </a:extLst>
              </a:tr>
              <a:tr h="16002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ja-JP" altLang="pt-BR" sz="1100" b="1" dirty="0">
                          <a:effectLst/>
                          <a:latin typeface="Calibri" panose="020F0502020204030204" pitchFamily="34" charset="0"/>
                        </a:rPr>
                        <a:t>風力發電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rtl="0" fontAlgn="b">
                        <a:buNone/>
                      </a:pPr>
                      <a:endParaRPr lang="es-ES" sz="1100" b="1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rtl="0" fontAlgn="b">
                        <a:buNone/>
                      </a:pPr>
                      <a:endParaRPr lang="es-EC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EC" sz="1100" b="1" dirty="0">
                          <a:effectLst/>
                          <a:latin typeface="+mn-lt"/>
                        </a:rPr>
                        <a:t>EOLICA GURI</a:t>
                      </a:r>
                      <a:endParaRPr lang="es-EC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fontAlgn="b" latinLnBrk="0" hangingPunct="1">
                        <a:buNone/>
                      </a:pPr>
                      <a:endParaRPr lang="es-EC" sz="11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buNone/>
                      </a:pPr>
                      <a:endParaRPr lang="es-EC" sz="11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es-EC" sz="11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 MW</a:t>
                      </a:r>
                    </a:p>
                    <a:p>
                      <a:pPr marL="0" algn="ctr" defTabSz="914400" rtl="0" eaLnBrk="1" fontAlgn="b" latinLnBrk="0" hangingPunct="1">
                        <a:buNone/>
                      </a:pPr>
                      <a:endParaRPr lang="es-EC" sz="11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buNone/>
                      </a:pPr>
                      <a:endParaRPr lang="es-EC" sz="11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endParaRPr lang="pt-BR" altLang="ja-JP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ja-JP" altLang="pt-BR" sz="11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初步工程研究</a:t>
                      </a:r>
                      <a:endParaRPr lang="es-EC" sz="11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buNone/>
                      </a:pPr>
                      <a:endParaRPr lang="es-EC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buNone/>
                      </a:pPr>
                      <a:endParaRPr lang="es-EC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buNone/>
                      </a:pPr>
                      <a:endParaRPr lang="es-EC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pt-BR" sz="12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海濱有一座小型風力發電站，其風速記錄已超過</a:t>
                      </a:r>
                      <a:r>
                        <a:rPr lang="pt-BR" altLang="zh-TW" sz="12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  <a:r>
                        <a:rPr lang="zh-TW" altLang="pt-BR" sz="12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年，這將作為我們計算發電量的依據。</a:t>
                      </a:r>
                      <a:endParaRPr lang="es-ES" sz="12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22860" marR="22860" marT="15240" marB="1524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4906195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F78C99F4-9F86-1653-BEBF-A787E0C80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1" y="155456"/>
            <a:ext cx="3556961" cy="48832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5556DEA-C218-EAD9-AFD5-30326A9B4E04}"/>
              </a:ext>
            </a:extLst>
          </p:cNvPr>
          <p:cNvSpPr txBox="1"/>
          <p:nvPr/>
        </p:nvSpPr>
        <p:spPr>
          <a:xfrm>
            <a:off x="168915" y="1692236"/>
            <a:ext cx="6624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pt-BR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在阿根廷，我們有一個新的風力發電項目，位於能源嚴重短缺且風力條件極佳的地區。該項目幾乎緊鄰海岸，且該區域內有一座</a:t>
            </a:r>
            <a:r>
              <a:rPr lang="pt-BR" altLang="zh-TW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pt-BR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兆瓦的太陽能發電場，其運轉紀錄已超過</a:t>
            </a:r>
            <a:r>
              <a:rPr lang="pt-BR" altLang="zh-TW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TW" altLang="pt-BR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年，但目前已停用。</a:t>
            </a:r>
            <a:endParaRPr lang="es-EC" b="1" dirty="0">
              <a:solidFill>
                <a:srgbClr val="002060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01879C7-F5C1-E39A-41EB-60B991247D0B}"/>
              </a:ext>
            </a:extLst>
          </p:cNvPr>
          <p:cNvSpPr txBox="1"/>
          <p:nvPr/>
        </p:nvSpPr>
        <p:spPr>
          <a:xfrm>
            <a:off x="168915" y="826797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pt-BR" sz="3200" b="1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國家 阿根廷</a:t>
            </a:r>
            <a:r>
              <a:rPr lang="es-ES_tradnl" sz="3200" b="1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sz="1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ja-JP" altLang="pt-BR" sz="1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新專案</a:t>
            </a:r>
            <a:r>
              <a:rPr lang="es-ES_tradnl" sz="16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s-EC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052" name="Picture 4" descr="Si pensabas que era celeste y blanca te equivocas: revelan los verdaderos  colores de la primera bandera argentina - BBC News Mundo">
            <a:extLst>
              <a:ext uri="{FF2B5EF4-FFF2-40B4-BE49-F238E27FC236}">
                <a16:creationId xmlns:a16="http://schemas.microsoft.com/office/drawing/2014/main" id="{1755B763-AB4E-0731-351D-5D29E087B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174" y="855869"/>
            <a:ext cx="1107307" cy="62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58D99725-7732-E77B-5604-D735C405FB22}"/>
              </a:ext>
            </a:extLst>
          </p:cNvPr>
          <p:cNvSpPr/>
          <p:nvPr/>
        </p:nvSpPr>
        <p:spPr>
          <a:xfrm>
            <a:off x="9969087" y="2343816"/>
            <a:ext cx="1015054" cy="1575530"/>
          </a:xfrm>
          <a:custGeom>
            <a:avLst/>
            <a:gdLst>
              <a:gd name="csX0" fmla="*/ 6668 w 1015054"/>
              <a:gd name="csY0" fmla="*/ 1501331 h 1575530"/>
              <a:gd name="csX1" fmla="*/ 64770 w 1015054"/>
              <a:gd name="csY1" fmla="*/ 1532382 h 1575530"/>
              <a:gd name="csX2" fmla="*/ 101060 w 1015054"/>
              <a:gd name="csY2" fmla="*/ 1575530 h 1575530"/>
              <a:gd name="csX3" fmla="*/ 152495 w 1015054"/>
              <a:gd name="csY3" fmla="*/ 1553908 h 1575530"/>
              <a:gd name="csX4" fmla="*/ 171260 w 1015054"/>
              <a:gd name="csY4" fmla="*/ 1536764 h 1575530"/>
              <a:gd name="csX5" fmla="*/ 181261 w 1015054"/>
              <a:gd name="csY5" fmla="*/ 1520666 h 1575530"/>
              <a:gd name="csX6" fmla="*/ 189929 w 1015054"/>
              <a:gd name="csY6" fmla="*/ 1499806 h 1575530"/>
              <a:gd name="csX7" fmla="*/ 188690 w 1015054"/>
              <a:gd name="csY7" fmla="*/ 1483423 h 1575530"/>
              <a:gd name="csX8" fmla="*/ 183356 w 1015054"/>
              <a:gd name="csY8" fmla="*/ 1471517 h 1575530"/>
              <a:gd name="csX9" fmla="*/ 171640 w 1015054"/>
              <a:gd name="csY9" fmla="*/ 1466088 h 1575530"/>
              <a:gd name="csX10" fmla="*/ 158877 w 1015054"/>
              <a:gd name="csY10" fmla="*/ 1455325 h 1575530"/>
              <a:gd name="csX11" fmla="*/ 152019 w 1015054"/>
              <a:gd name="csY11" fmla="*/ 1441228 h 1575530"/>
              <a:gd name="csX12" fmla="*/ 155067 w 1015054"/>
              <a:gd name="csY12" fmla="*/ 1426464 h 1575530"/>
              <a:gd name="csX13" fmla="*/ 163735 w 1015054"/>
              <a:gd name="csY13" fmla="*/ 1418368 h 1575530"/>
              <a:gd name="csX14" fmla="*/ 165735 w 1015054"/>
              <a:gd name="csY14" fmla="*/ 1405414 h 1575530"/>
              <a:gd name="csX15" fmla="*/ 166116 w 1015054"/>
              <a:gd name="csY15" fmla="*/ 1391507 h 1575530"/>
              <a:gd name="csX16" fmla="*/ 166021 w 1015054"/>
              <a:gd name="csY16" fmla="*/ 1375886 h 1575530"/>
              <a:gd name="csX17" fmla="*/ 171640 w 1015054"/>
              <a:gd name="csY17" fmla="*/ 1359503 h 1575530"/>
              <a:gd name="csX18" fmla="*/ 181165 w 1015054"/>
              <a:gd name="csY18" fmla="*/ 1349216 h 1575530"/>
              <a:gd name="csX19" fmla="*/ 191167 w 1015054"/>
              <a:gd name="csY19" fmla="*/ 1342454 h 1575530"/>
              <a:gd name="csX20" fmla="*/ 195739 w 1015054"/>
              <a:gd name="csY20" fmla="*/ 1320260 h 1575530"/>
              <a:gd name="csX21" fmla="*/ 200692 w 1015054"/>
              <a:gd name="csY21" fmla="*/ 1289399 h 1575530"/>
              <a:gd name="csX22" fmla="*/ 203168 w 1015054"/>
              <a:gd name="csY22" fmla="*/ 1262729 h 1575530"/>
              <a:gd name="csX23" fmla="*/ 197739 w 1015054"/>
              <a:gd name="csY23" fmla="*/ 1247965 h 1575530"/>
              <a:gd name="csX24" fmla="*/ 192215 w 1015054"/>
              <a:gd name="csY24" fmla="*/ 1235297 h 1575530"/>
              <a:gd name="csX25" fmla="*/ 193548 w 1015054"/>
              <a:gd name="csY25" fmla="*/ 1223296 h 1575530"/>
              <a:gd name="csX26" fmla="*/ 203549 w 1015054"/>
              <a:gd name="csY26" fmla="*/ 1214914 h 1575530"/>
              <a:gd name="csX27" fmla="*/ 217456 w 1015054"/>
              <a:gd name="csY27" fmla="*/ 1214152 h 1575530"/>
              <a:gd name="csX28" fmla="*/ 235458 w 1015054"/>
              <a:gd name="csY28" fmla="*/ 1219486 h 1575530"/>
              <a:gd name="csX29" fmla="*/ 245840 w 1015054"/>
              <a:gd name="csY29" fmla="*/ 1216723 h 1575530"/>
              <a:gd name="csX30" fmla="*/ 242792 w 1015054"/>
              <a:gd name="csY30" fmla="*/ 1202626 h 1575530"/>
              <a:gd name="csX31" fmla="*/ 228219 w 1015054"/>
              <a:gd name="csY31" fmla="*/ 1184243 h 1575530"/>
              <a:gd name="csX32" fmla="*/ 206502 w 1015054"/>
              <a:gd name="csY32" fmla="*/ 1166717 h 1575530"/>
              <a:gd name="csX33" fmla="*/ 192977 w 1015054"/>
              <a:gd name="csY33" fmla="*/ 1156335 h 1575530"/>
              <a:gd name="csX34" fmla="*/ 189452 w 1015054"/>
              <a:gd name="csY34" fmla="*/ 1157002 h 1575530"/>
              <a:gd name="csX35" fmla="*/ 196691 w 1015054"/>
              <a:gd name="csY35" fmla="*/ 1167670 h 1575530"/>
              <a:gd name="csX36" fmla="*/ 204311 w 1015054"/>
              <a:gd name="csY36" fmla="*/ 1181195 h 1575530"/>
              <a:gd name="csX37" fmla="*/ 203073 w 1015054"/>
              <a:gd name="csY37" fmla="*/ 1195292 h 1575530"/>
              <a:gd name="csX38" fmla="*/ 194977 w 1015054"/>
              <a:gd name="csY38" fmla="*/ 1209389 h 1575530"/>
              <a:gd name="csX39" fmla="*/ 182309 w 1015054"/>
              <a:gd name="csY39" fmla="*/ 1215581 h 1575530"/>
              <a:gd name="csX40" fmla="*/ 173641 w 1015054"/>
              <a:gd name="csY40" fmla="*/ 1207484 h 1575530"/>
              <a:gd name="csX41" fmla="*/ 164211 w 1015054"/>
              <a:gd name="csY41" fmla="*/ 1192911 h 1575530"/>
              <a:gd name="csX42" fmla="*/ 167069 w 1015054"/>
              <a:gd name="csY42" fmla="*/ 1177957 h 1575530"/>
              <a:gd name="csX43" fmla="*/ 170021 w 1015054"/>
              <a:gd name="csY43" fmla="*/ 1165289 h 1575530"/>
              <a:gd name="csX44" fmla="*/ 164878 w 1015054"/>
              <a:gd name="csY44" fmla="*/ 1153001 h 1575530"/>
              <a:gd name="csX45" fmla="*/ 157163 w 1015054"/>
              <a:gd name="csY45" fmla="*/ 1137571 h 1575530"/>
              <a:gd name="csX46" fmla="*/ 160401 w 1015054"/>
              <a:gd name="csY46" fmla="*/ 1125855 h 1575530"/>
              <a:gd name="csX47" fmla="*/ 168021 w 1015054"/>
              <a:gd name="csY47" fmla="*/ 1120521 h 1575530"/>
              <a:gd name="csX48" fmla="*/ 181356 w 1015054"/>
              <a:gd name="csY48" fmla="*/ 1125474 h 1575530"/>
              <a:gd name="csX49" fmla="*/ 197644 w 1015054"/>
              <a:gd name="csY49" fmla="*/ 1140523 h 1575530"/>
              <a:gd name="csX50" fmla="*/ 221456 w 1015054"/>
              <a:gd name="csY50" fmla="*/ 1154430 h 1575530"/>
              <a:gd name="csX51" fmla="*/ 261176 w 1015054"/>
              <a:gd name="csY51" fmla="*/ 1162050 h 1575530"/>
              <a:gd name="csX52" fmla="*/ 337566 w 1015054"/>
              <a:gd name="csY52" fmla="*/ 1161383 h 1575530"/>
              <a:gd name="csX53" fmla="*/ 418052 w 1015054"/>
              <a:gd name="csY53" fmla="*/ 1151287 h 1575530"/>
              <a:gd name="csX54" fmla="*/ 491300 w 1015054"/>
              <a:gd name="csY54" fmla="*/ 1135285 h 1575530"/>
              <a:gd name="csX55" fmla="*/ 556451 w 1015054"/>
              <a:gd name="csY55" fmla="*/ 1119283 h 1575530"/>
              <a:gd name="csX56" fmla="*/ 619887 w 1015054"/>
              <a:gd name="csY56" fmla="*/ 1103090 h 1575530"/>
              <a:gd name="csX57" fmla="*/ 687610 w 1015054"/>
              <a:gd name="csY57" fmla="*/ 1085850 h 1575530"/>
              <a:gd name="csX58" fmla="*/ 752570 w 1015054"/>
              <a:gd name="csY58" fmla="*/ 1062133 h 1575530"/>
              <a:gd name="csX59" fmla="*/ 809244 w 1015054"/>
              <a:gd name="csY59" fmla="*/ 1032986 h 1575530"/>
              <a:gd name="csX60" fmla="*/ 852297 w 1015054"/>
              <a:gd name="csY60" fmla="*/ 1008602 h 1575530"/>
              <a:gd name="csX61" fmla="*/ 870014 w 1015054"/>
              <a:gd name="csY61" fmla="*/ 990219 h 1575530"/>
              <a:gd name="csX62" fmla="*/ 874967 w 1015054"/>
              <a:gd name="csY62" fmla="*/ 968597 h 1575530"/>
              <a:gd name="csX63" fmla="*/ 875919 w 1015054"/>
              <a:gd name="csY63" fmla="*/ 946213 h 1575530"/>
              <a:gd name="csX64" fmla="*/ 883063 w 1015054"/>
              <a:gd name="csY64" fmla="*/ 931164 h 1575530"/>
              <a:gd name="csX65" fmla="*/ 897160 w 1015054"/>
              <a:gd name="csY65" fmla="*/ 916972 h 1575530"/>
              <a:gd name="csX66" fmla="*/ 918496 w 1015054"/>
              <a:gd name="csY66" fmla="*/ 896588 h 1575530"/>
              <a:gd name="csX67" fmla="*/ 936498 w 1015054"/>
              <a:gd name="csY67" fmla="*/ 879443 h 1575530"/>
              <a:gd name="csX68" fmla="*/ 948404 w 1015054"/>
              <a:gd name="csY68" fmla="*/ 862584 h 1575530"/>
              <a:gd name="csX69" fmla="*/ 953834 w 1015054"/>
              <a:gd name="csY69" fmla="*/ 845344 h 1575530"/>
              <a:gd name="csX70" fmla="*/ 968121 w 1015054"/>
              <a:gd name="csY70" fmla="*/ 821912 h 1575530"/>
              <a:gd name="csX71" fmla="*/ 986981 w 1015054"/>
              <a:gd name="csY71" fmla="*/ 794861 h 1575530"/>
              <a:gd name="csX72" fmla="*/ 1005269 w 1015054"/>
              <a:gd name="csY72" fmla="*/ 769430 h 1575530"/>
              <a:gd name="csX73" fmla="*/ 1014032 w 1015054"/>
              <a:gd name="csY73" fmla="*/ 749427 h 1575530"/>
              <a:gd name="csX74" fmla="*/ 1014984 w 1015054"/>
              <a:gd name="csY74" fmla="*/ 711137 h 1575530"/>
              <a:gd name="csX75" fmla="*/ 1014603 w 1015054"/>
              <a:gd name="csY75" fmla="*/ 657320 h 1575530"/>
              <a:gd name="csX76" fmla="*/ 1012984 w 1015054"/>
              <a:gd name="csY76" fmla="*/ 636175 h 1575530"/>
              <a:gd name="csX77" fmla="*/ 1008126 w 1015054"/>
              <a:gd name="csY77" fmla="*/ 632365 h 1575530"/>
              <a:gd name="csX78" fmla="*/ 996220 w 1015054"/>
              <a:gd name="csY78" fmla="*/ 633127 h 1575530"/>
              <a:gd name="csX79" fmla="*/ 973550 w 1015054"/>
              <a:gd name="csY79" fmla="*/ 631793 h 1575530"/>
              <a:gd name="csX80" fmla="*/ 954024 w 1015054"/>
              <a:gd name="csY80" fmla="*/ 625030 h 1575530"/>
              <a:gd name="csX81" fmla="*/ 934784 w 1015054"/>
              <a:gd name="csY81" fmla="*/ 596932 h 1575530"/>
              <a:gd name="csX82" fmla="*/ 919067 w 1015054"/>
              <a:gd name="csY82" fmla="*/ 564928 h 1575530"/>
              <a:gd name="csX83" fmla="*/ 914686 w 1015054"/>
              <a:gd name="csY83" fmla="*/ 534924 h 1575530"/>
              <a:gd name="csX84" fmla="*/ 925354 w 1015054"/>
              <a:gd name="csY84" fmla="*/ 509492 h 1575530"/>
              <a:gd name="csX85" fmla="*/ 942213 w 1015054"/>
              <a:gd name="csY85" fmla="*/ 483108 h 1575530"/>
              <a:gd name="csX86" fmla="*/ 955262 w 1015054"/>
              <a:gd name="csY86" fmla="*/ 468439 h 1575530"/>
              <a:gd name="csX87" fmla="*/ 959072 w 1015054"/>
              <a:gd name="csY87" fmla="*/ 450056 h 1575530"/>
              <a:gd name="csX88" fmla="*/ 951833 w 1015054"/>
              <a:gd name="csY88" fmla="*/ 431673 h 1575530"/>
              <a:gd name="csX89" fmla="*/ 932879 w 1015054"/>
              <a:gd name="csY89" fmla="*/ 403670 h 1575530"/>
              <a:gd name="csX90" fmla="*/ 909828 w 1015054"/>
              <a:gd name="csY90" fmla="*/ 381762 h 1575530"/>
              <a:gd name="csX91" fmla="*/ 882872 w 1015054"/>
              <a:gd name="csY91" fmla="*/ 360997 h 1575530"/>
              <a:gd name="csX92" fmla="*/ 853631 w 1015054"/>
              <a:gd name="csY92" fmla="*/ 336328 h 1575530"/>
              <a:gd name="csX93" fmla="*/ 821150 w 1015054"/>
              <a:gd name="csY93" fmla="*/ 315944 h 1575530"/>
              <a:gd name="csX94" fmla="*/ 793337 w 1015054"/>
              <a:gd name="csY94" fmla="*/ 301562 h 1575530"/>
              <a:gd name="csX95" fmla="*/ 770287 w 1015054"/>
              <a:gd name="csY95" fmla="*/ 281940 h 1575530"/>
              <a:gd name="csX96" fmla="*/ 755904 w 1015054"/>
              <a:gd name="csY96" fmla="*/ 264986 h 1575530"/>
              <a:gd name="csX97" fmla="*/ 751046 w 1015054"/>
              <a:gd name="csY97" fmla="*/ 249460 h 1575530"/>
              <a:gd name="csX98" fmla="*/ 752475 w 1015054"/>
              <a:gd name="csY98" fmla="*/ 236887 h 1575530"/>
              <a:gd name="csX99" fmla="*/ 753428 w 1015054"/>
              <a:gd name="csY99" fmla="*/ 224695 h 1575530"/>
              <a:gd name="csX100" fmla="*/ 758761 w 1015054"/>
              <a:gd name="csY100" fmla="*/ 218027 h 1575530"/>
              <a:gd name="csX101" fmla="*/ 768953 w 1015054"/>
              <a:gd name="csY101" fmla="*/ 214884 h 1575530"/>
              <a:gd name="csX102" fmla="*/ 775430 w 1015054"/>
              <a:gd name="csY102" fmla="*/ 204883 h 1575530"/>
              <a:gd name="csX103" fmla="*/ 779431 w 1015054"/>
              <a:gd name="csY103" fmla="*/ 170497 h 1575530"/>
              <a:gd name="csX104" fmla="*/ 766667 w 1015054"/>
              <a:gd name="csY104" fmla="*/ 156877 h 1575530"/>
              <a:gd name="csX105" fmla="*/ 745236 w 1015054"/>
              <a:gd name="csY105" fmla="*/ 146495 h 1575530"/>
              <a:gd name="csX106" fmla="*/ 711422 w 1015054"/>
              <a:gd name="csY106" fmla="*/ 133350 h 1575530"/>
              <a:gd name="csX107" fmla="*/ 665417 w 1015054"/>
              <a:gd name="csY107" fmla="*/ 118205 h 1575530"/>
              <a:gd name="csX108" fmla="*/ 632460 w 1015054"/>
              <a:gd name="csY108" fmla="*/ 104489 h 1575530"/>
              <a:gd name="csX109" fmla="*/ 604552 w 1015054"/>
              <a:gd name="csY109" fmla="*/ 88011 h 1575530"/>
              <a:gd name="csX110" fmla="*/ 574453 w 1015054"/>
              <a:gd name="csY110" fmla="*/ 67818 h 1575530"/>
              <a:gd name="csX111" fmla="*/ 541211 w 1015054"/>
              <a:gd name="csY111" fmla="*/ 44386 h 1575530"/>
              <a:gd name="csX112" fmla="*/ 492633 w 1015054"/>
              <a:gd name="csY112" fmla="*/ 0 h 1575530"/>
              <a:gd name="csX113" fmla="*/ 458534 w 1015054"/>
              <a:gd name="csY113" fmla="*/ 44958 h 1575530"/>
              <a:gd name="csX114" fmla="*/ 447770 w 1015054"/>
              <a:gd name="csY114" fmla="*/ 59722 h 1575530"/>
              <a:gd name="csX115" fmla="*/ 440055 w 1015054"/>
              <a:gd name="csY115" fmla="*/ 60007 h 1575530"/>
              <a:gd name="csX116" fmla="*/ 426530 w 1015054"/>
              <a:gd name="csY116" fmla="*/ 54578 h 1575530"/>
              <a:gd name="csX117" fmla="*/ 410432 w 1015054"/>
              <a:gd name="csY117" fmla="*/ 51244 h 1575530"/>
              <a:gd name="csX118" fmla="*/ 398050 w 1015054"/>
              <a:gd name="csY118" fmla="*/ 55912 h 1575530"/>
              <a:gd name="csX119" fmla="*/ 376333 w 1015054"/>
              <a:gd name="csY119" fmla="*/ 81058 h 1575530"/>
              <a:gd name="csX120" fmla="*/ 259271 w 1015054"/>
              <a:gd name="csY120" fmla="*/ 223742 h 1575530"/>
              <a:gd name="csX121" fmla="*/ 81439 w 1015054"/>
              <a:gd name="csY121" fmla="*/ 223742 h 1575530"/>
              <a:gd name="csX122" fmla="*/ 0 w 1015054"/>
              <a:gd name="csY122" fmla="*/ 223838 h 1575530"/>
              <a:gd name="csX123" fmla="*/ 667 w 1015054"/>
              <a:gd name="csY123" fmla="*/ 347281 h 1575530"/>
              <a:gd name="csX124" fmla="*/ 5334 w 1015054"/>
              <a:gd name="csY124" fmla="*/ 1239298 h 1575530"/>
              <a:gd name="csX125" fmla="*/ 6668 w 1015054"/>
              <a:gd name="csY125" fmla="*/ 1501331 h 15755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</a:cxnLst>
            <a:rect l="l" t="t" r="r" b="b"/>
            <a:pathLst>
              <a:path w="1015054" h="1575530">
                <a:moveTo>
                  <a:pt x="6668" y="1501331"/>
                </a:moveTo>
                <a:cubicBezTo>
                  <a:pt x="38005" y="1511522"/>
                  <a:pt x="52673" y="1521905"/>
                  <a:pt x="64770" y="1532382"/>
                </a:cubicBezTo>
                <a:cubicBezTo>
                  <a:pt x="76962" y="1542859"/>
                  <a:pt x="86677" y="1553432"/>
                  <a:pt x="101060" y="1575530"/>
                </a:cubicBezTo>
                <a:cubicBezTo>
                  <a:pt x="126873" y="1572958"/>
                  <a:pt x="142399" y="1561719"/>
                  <a:pt x="152495" y="1553908"/>
                </a:cubicBezTo>
                <a:cubicBezTo>
                  <a:pt x="162592" y="1546003"/>
                  <a:pt x="167450" y="1541526"/>
                  <a:pt x="171260" y="1536764"/>
                </a:cubicBezTo>
                <a:cubicBezTo>
                  <a:pt x="175069" y="1532001"/>
                  <a:pt x="177927" y="1527048"/>
                  <a:pt x="181261" y="1520666"/>
                </a:cubicBezTo>
                <a:cubicBezTo>
                  <a:pt x="184690" y="1514284"/>
                  <a:pt x="188595" y="1506283"/>
                  <a:pt x="189929" y="1499806"/>
                </a:cubicBezTo>
                <a:cubicBezTo>
                  <a:pt x="191262" y="1493330"/>
                  <a:pt x="190024" y="1488186"/>
                  <a:pt x="188690" y="1483423"/>
                </a:cubicBezTo>
                <a:cubicBezTo>
                  <a:pt x="187452" y="1478661"/>
                  <a:pt x="186119" y="1474089"/>
                  <a:pt x="183356" y="1471517"/>
                </a:cubicBezTo>
                <a:cubicBezTo>
                  <a:pt x="180499" y="1468946"/>
                  <a:pt x="176117" y="1468374"/>
                  <a:pt x="171640" y="1466088"/>
                </a:cubicBezTo>
                <a:cubicBezTo>
                  <a:pt x="167164" y="1463802"/>
                  <a:pt x="162497" y="1459706"/>
                  <a:pt x="158877" y="1455325"/>
                </a:cubicBezTo>
                <a:cubicBezTo>
                  <a:pt x="155257" y="1451039"/>
                  <a:pt x="152781" y="1446466"/>
                  <a:pt x="152019" y="1441228"/>
                </a:cubicBezTo>
                <a:cubicBezTo>
                  <a:pt x="151352" y="1435989"/>
                  <a:pt x="152400" y="1430083"/>
                  <a:pt x="155067" y="1426464"/>
                </a:cubicBezTo>
                <a:cubicBezTo>
                  <a:pt x="157734" y="1422845"/>
                  <a:pt x="161735" y="1421606"/>
                  <a:pt x="163735" y="1418368"/>
                </a:cubicBezTo>
                <a:cubicBezTo>
                  <a:pt x="165735" y="1415129"/>
                  <a:pt x="165544" y="1410081"/>
                  <a:pt x="165735" y="1405414"/>
                </a:cubicBezTo>
                <a:cubicBezTo>
                  <a:pt x="165830" y="1400651"/>
                  <a:pt x="166306" y="1396270"/>
                  <a:pt x="166116" y="1391507"/>
                </a:cubicBezTo>
                <a:cubicBezTo>
                  <a:pt x="166021" y="1386745"/>
                  <a:pt x="165259" y="1381506"/>
                  <a:pt x="166021" y="1375886"/>
                </a:cubicBezTo>
                <a:cubicBezTo>
                  <a:pt x="166783" y="1370266"/>
                  <a:pt x="168973" y="1364266"/>
                  <a:pt x="171640" y="1359503"/>
                </a:cubicBezTo>
                <a:cubicBezTo>
                  <a:pt x="174307" y="1354741"/>
                  <a:pt x="177546" y="1351216"/>
                  <a:pt x="181165" y="1349216"/>
                </a:cubicBezTo>
                <a:cubicBezTo>
                  <a:pt x="184785" y="1347216"/>
                  <a:pt x="188786" y="1346740"/>
                  <a:pt x="191167" y="1342454"/>
                </a:cubicBezTo>
                <a:cubicBezTo>
                  <a:pt x="193548" y="1338072"/>
                  <a:pt x="194405" y="1329881"/>
                  <a:pt x="195739" y="1320260"/>
                </a:cubicBezTo>
                <a:cubicBezTo>
                  <a:pt x="197072" y="1310640"/>
                  <a:pt x="199073" y="1299686"/>
                  <a:pt x="200692" y="1289399"/>
                </a:cubicBezTo>
                <a:cubicBezTo>
                  <a:pt x="202311" y="1279112"/>
                  <a:pt x="203740" y="1269492"/>
                  <a:pt x="203168" y="1262729"/>
                </a:cubicBezTo>
                <a:cubicBezTo>
                  <a:pt x="202597" y="1255966"/>
                  <a:pt x="200120" y="1252061"/>
                  <a:pt x="197739" y="1247965"/>
                </a:cubicBezTo>
                <a:cubicBezTo>
                  <a:pt x="195358" y="1243870"/>
                  <a:pt x="193262" y="1239488"/>
                  <a:pt x="192215" y="1235297"/>
                </a:cubicBezTo>
                <a:cubicBezTo>
                  <a:pt x="191262" y="1231106"/>
                  <a:pt x="191452" y="1226915"/>
                  <a:pt x="193548" y="1223296"/>
                </a:cubicBezTo>
                <a:cubicBezTo>
                  <a:pt x="195644" y="1219676"/>
                  <a:pt x="199454" y="1216628"/>
                  <a:pt x="203549" y="1214914"/>
                </a:cubicBezTo>
                <a:cubicBezTo>
                  <a:pt x="207645" y="1213199"/>
                  <a:pt x="211836" y="1212818"/>
                  <a:pt x="217456" y="1214152"/>
                </a:cubicBezTo>
                <a:cubicBezTo>
                  <a:pt x="223076" y="1215485"/>
                  <a:pt x="230029" y="1218438"/>
                  <a:pt x="235458" y="1219486"/>
                </a:cubicBezTo>
                <a:cubicBezTo>
                  <a:pt x="240792" y="1220533"/>
                  <a:pt x="244602" y="1219772"/>
                  <a:pt x="245840" y="1216723"/>
                </a:cubicBezTo>
                <a:cubicBezTo>
                  <a:pt x="247079" y="1213675"/>
                  <a:pt x="245840" y="1208437"/>
                  <a:pt x="242792" y="1202626"/>
                </a:cubicBezTo>
                <a:cubicBezTo>
                  <a:pt x="239744" y="1196816"/>
                  <a:pt x="234982" y="1190530"/>
                  <a:pt x="228219" y="1184243"/>
                </a:cubicBezTo>
                <a:cubicBezTo>
                  <a:pt x="221552" y="1177957"/>
                  <a:pt x="212979" y="1171670"/>
                  <a:pt x="206502" y="1166717"/>
                </a:cubicBezTo>
                <a:cubicBezTo>
                  <a:pt x="200120" y="1161764"/>
                  <a:pt x="195834" y="1158049"/>
                  <a:pt x="192977" y="1156335"/>
                </a:cubicBezTo>
                <a:cubicBezTo>
                  <a:pt x="190119" y="1154621"/>
                  <a:pt x="188595" y="1154811"/>
                  <a:pt x="189452" y="1157002"/>
                </a:cubicBezTo>
                <a:cubicBezTo>
                  <a:pt x="190310" y="1159192"/>
                  <a:pt x="193548" y="1163288"/>
                  <a:pt x="196691" y="1167670"/>
                </a:cubicBezTo>
                <a:cubicBezTo>
                  <a:pt x="199930" y="1172051"/>
                  <a:pt x="203073" y="1176623"/>
                  <a:pt x="204311" y="1181195"/>
                </a:cubicBezTo>
                <a:cubicBezTo>
                  <a:pt x="205550" y="1185767"/>
                  <a:pt x="204692" y="1190339"/>
                  <a:pt x="203073" y="1195292"/>
                </a:cubicBezTo>
                <a:cubicBezTo>
                  <a:pt x="201454" y="1200245"/>
                  <a:pt x="198882" y="1205484"/>
                  <a:pt x="194977" y="1209389"/>
                </a:cubicBezTo>
                <a:cubicBezTo>
                  <a:pt x="191072" y="1213295"/>
                  <a:pt x="185833" y="1215962"/>
                  <a:pt x="182309" y="1215581"/>
                </a:cubicBezTo>
                <a:cubicBezTo>
                  <a:pt x="178784" y="1215199"/>
                  <a:pt x="176975" y="1211771"/>
                  <a:pt x="173641" y="1207484"/>
                </a:cubicBezTo>
                <a:cubicBezTo>
                  <a:pt x="170307" y="1203198"/>
                  <a:pt x="165544" y="1198055"/>
                  <a:pt x="164211" y="1192911"/>
                </a:cubicBezTo>
                <a:cubicBezTo>
                  <a:pt x="162973" y="1187767"/>
                  <a:pt x="165259" y="1182624"/>
                  <a:pt x="167069" y="1177957"/>
                </a:cubicBezTo>
                <a:cubicBezTo>
                  <a:pt x="168878" y="1173289"/>
                  <a:pt x="170307" y="1169194"/>
                  <a:pt x="170021" y="1165289"/>
                </a:cubicBezTo>
                <a:cubicBezTo>
                  <a:pt x="169736" y="1161383"/>
                  <a:pt x="167831" y="1157764"/>
                  <a:pt x="164878" y="1153001"/>
                </a:cubicBezTo>
                <a:cubicBezTo>
                  <a:pt x="161925" y="1148239"/>
                  <a:pt x="158115" y="1142429"/>
                  <a:pt x="157163" y="1137571"/>
                </a:cubicBezTo>
                <a:cubicBezTo>
                  <a:pt x="156210" y="1132713"/>
                  <a:pt x="158306" y="1128808"/>
                  <a:pt x="160401" y="1125855"/>
                </a:cubicBezTo>
                <a:cubicBezTo>
                  <a:pt x="162497" y="1122902"/>
                  <a:pt x="164497" y="1120807"/>
                  <a:pt x="168021" y="1120521"/>
                </a:cubicBezTo>
                <a:cubicBezTo>
                  <a:pt x="171545" y="1120235"/>
                  <a:pt x="176403" y="1121759"/>
                  <a:pt x="181356" y="1125474"/>
                </a:cubicBezTo>
                <a:cubicBezTo>
                  <a:pt x="186309" y="1129189"/>
                  <a:pt x="191167" y="1135094"/>
                  <a:pt x="197644" y="1140523"/>
                </a:cubicBezTo>
                <a:cubicBezTo>
                  <a:pt x="204121" y="1145857"/>
                  <a:pt x="212122" y="1150715"/>
                  <a:pt x="221456" y="1154430"/>
                </a:cubicBezTo>
                <a:cubicBezTo>
                  <a:pt x="230791" y="1158145"/>
                  <a:pt x="241459" y="1160812"/>
                  <a:pt x="261176" y="1162050"/>
                </a:cubicBezTo>
                <a:cubicBezTo>
                  <a:pt x="280892" y="1163288"/>
                  <a:pt x="309753" y="1163193"/>
                  <a:pt x="337566" y="1161383"/>
                </a:cubicBezTo>
                <a:cubicBezTo>
                  <a:pt x="365379" y="1159573"/>
                  <a:pt x="392335" y="1156049"/>
                  <a:pt x="418052" y="1151287"/>
                </a:cubicBezTo>
                <a:cubicBezTo>
                  <a:pt x="443770" y="1146620"/>
                  <a:pt x="468344" y="1140809"/>
                  <a:pt x="491300" y="1135285"/>
                </a:cubicBezTo>
                <a:cubicBezTo>
                  <a:pt x="514255" y="1129760"/>
                  <a:pt x="535496" y="1124617"/>
                  <a:pt x="556451" y="1119283"/>
                </a:cubicBezTo>
                <a:cubicBezTo>
                  <a:pt x="577406" y="1113949"/>
                  <a:pt x="597980" y="1108520"/>
                  <a:pt x="619887" y="1103090"/>
                </a:cubicBezTo>
                <a:cubicBezTo>
                  <a:pt x="641795" y="1097756"/>
                  <a:pt x="665036" y="1092422"/>
                  <a:pt x="687610" y="1085850"/>
                </a:cubicBezTo>
                <a:cubicBezTo>
                  <a:pt x="710184" y="1079278"/>
                  <a:pt x="732187" y="1071372"/>
                  <a:pt x="752570" y="1062133"/>
                </a:cubicBezTo>
                <a:cubicBezTo>
                  <a:pt x="773049" y="1052893"/>
                  <a:pt x="791909" y="1042416"/>
                  <a:pt x="809244" y="1032986"/>
                </a:cubicBezTo>
                <a:cubicBezTo>
                  <a:pt x="826580" y="1023652"/>
                  <a:pt x="842201" y="1015365"/>
                  <a:pt x="852297" y="1008602"/>
                </a:cubicBezTo>
                <a:cubicBezTo>
                  <a:pt x="862394" y="1001839"/>
                  <a:pt x="866965" y="996601"/>
                  <a:pt x="870014" y="990219"/>
                </a:cubicBezTo>
                <a:cubicBezTo>
                  <a:pt x="873061" y="983837"/>
                  <a:pt x="874490" y="976408"/>
                  <a:pt x="874967" y="968597"/>
                </a:cubicBezTo>
                <a:cubicBezTo>
                  <a:pt x="875443" y="960787"/>
                  <a:pt x="874871" y="952500"/>
                  <a:pt x="875919" y="946213"/>
                </a:cubicBezTo>
                <a:cubicBezTo>
                  <a:pt x="876967" y="939832"/>
                  <a:pt x="879539" y="935450"/>
                  <a:pt x="883063" y="931164"/>
                </a:cubicBezTo>
                <a:cubicBezTo>
                  <a:pt x="886587" y="926973"/>
                  <a:pt x="890873" y="922972"/>
                  <a:pt x="897160" y="916972"/>
                </a:cubicBezTo>
                <a:cubicBezTo>
                  <a:pt x="903351" y="911066"/>
                  <a:pt x="911543" y="903161"/>
                  <a:pt x="918496" y="896588"/>
                </a:cubicBezTo>
                <a:cubicBezTo>
                  <a:pt x="925449" y="890111"/>
                  <a:pt x="931259" y="884872"/>
                  <a:pt x="936498" y="879443"/>
                </a:cubicBezTo>
                <a:cubicBezTo>
                  <a:pt x="941642" y="873919"/>
                  <a:pt x="946118" y="868108"/>
                  <a:pt x="948404" y="862584"/>
                </a:cubicBezTo>
                <a:cubicBezTo>
                  <a:pt x="950786" y="857059"/>
                  <a:pt x="950976" y="851916"/>
                  <a:pt x="953834" y="845344"/>
                </a:cubicBezTo>
                <a:cubicBezTo>
                  <a:pt x="956691" y="838676"/>
                  <a:pt x="962215" y="830580"/>
                  <a:pt x="968121" y="821912"/>
                </a:cubicBezTo>
                <a:cubicBezTo>
                  <a:pt x="974027" y="813245"/>
                  <a:pt x="980408" y="804100"/>
                  <a:pt x="986981" y="794861"/>
                </a:cubicBezTo>
                <a:cubicBezTo>
                  <a:pt x="993553" y="785622"/>
                  <a:pt x="1000411" y="776383"/>
                  <a:pt x="1005269" y="769430"/>
                </a:cubicBezTo>
                <a:cubicBezTo>
                  <a:pt x="1010031" y="762476"/>
                  <a:pt x="1012793" y="757904"/>
                  <a:pt x="1014032" y="749427"/>
                </a:cubicBezTo>
                <a:cubicBezTo>
                  <a:pt x="1015270" y="740950"/>
                  <a:pt x="1015079" y="728567"/>
                  <a:pt x="1014984" y="711137"/>
                </a:cubicBezTo>
                <a:cubicBezTo>
                  <a:pt x="1014889" y="693611"/>
                  <a:pt x="1014889" y="670941"/>
                  <a:pt x="1014603" y="657320"/>
                </a:cubicBezTo>
                <a:cubicBezTo>
                  <a:pt x="1014413" y="643604"/>
                  <a:pt x="1013936" y="638937"/>
                  <a:pt x="1012984" y="636175"/>
                </a:cubicBezTo>
                <a:cubicBezTo>
                  <a:pt x="1012031" y="633413"/>
                  <a:pt x="1010507" y="632460"/>
                  <a:pt x="1008126" y="632365"/>
                </a:cubicBezTo>
                <a:cubicBezTo>
                  <a:pt x="1005745" y="632270"/>
                  <a:pt x="1002411" y="633127"/>
                  <a:pt x="996220" y="633127"/>
                </a:cubicBezTo>
                <a:cubicBezTo>
                  <a:pt x="990029" y="633127"/>
                  <a:pt x="980980" y="632365"/>
                  <a:pt x="973550" y="631793"/>
                </a:cubicBezTo>
                <a:cubicBezTo>
                  <a:pt x="966121" y="631222"/>
                  <a:pt x="960311" y="630841"/>
                  <a:pt x="954024" y="625030"/>
                </a:cubicBezTo>
                <a:cubicBezTo>
                  <a:pt x="947738" y="619220"/>
                  <a:pt x="940975" y="607886"/>
                  <a:pt x="934784" y="596932"/>
                </a:cubicBezTo>
                <a:cubicBezTo>
                  <a:pt x="928592" y="585978"/>
                  <a:pt x="922782" y="575500"/>
                  <a:pt x="919067" y="564928"/>
                </a:cubicBezTo>
                <a:cubicBezTo>
                  <a:pt x="915257" y="554450"/>
                  <a:pt x="913448" y="543878"/>
                  <a:pt x="914686" y="534924"/>
                </a:cubicBezTo>
                <a:cubicBezTo>
                  <a:pt x="915924" y="525971"/>
                  <a:pt x="920115" y="518541"/>
                  <a:pt x="925354" y="509492"/>
                </a:cubicBezTo>
                <a:cubicBezTo>
                  <a:pt x="930593" y="500443"/>
                  <a:pt x="936689" y="489775"/>
                  <a:pt x="942213" y="483108"/>
                </a:cubicBezTo>
                <a:cubicBezTo>
                  <a:pt x="947642" y="476345"/>
                  <a:pt x="952310" y="473488"/>
                  <a:pt x="955262" y="468439"/>
                </a:cubicBezTo>
                <a:cubicBezTo>
                  <a:pt x="958215" y="463391"/>
                  <a:pt x="959453" y="456057"/>
                  <a:pt x="959072" y="450056"/>
                </a:cubicBezTo>
                <a:cubicBezTo>
                  <a:pt x="958596" y="444151"/>
                  <a:pt x="956405" y="439579"/>
                  <a:pt x="951833" y="431673"/>
                </a:cubicBezTo>
                <a:cubicBezTo>
                  <a:pt x="947166" y="423767"/>
                  <a:pt x="940118" y="412528"/>
                  <a:pt x="932879" y="403670"/>
                </a:cubicBezTo>
                <a:cubicBezTo>
                  <a:pt x="925640" y="394811"/>
                  <a:pt x="918210" y="388239"/>
                  <a:pt x="909828" y="381762"/>
                </a:cubicBezTo>
                <a:cubicBezTo>
                  <a:pt x="901446" y="375285"/>
                  <a:pt x="892207" y="368713"/>
                  <a:pt x="882872" y="360997"/>
                </a:cubicBezTo>
                <a:cubicBezTo>
                  <a:pt x="873538" y="353282"/>
                  <a:pt x="864203" y="344329"/>
                  <a:pt x="853631" y="336328"/>
                </a:cubicBezTo>
                <a:cubicBezTo>
                  <a:pt x="843153" y="328327"/>
                  <a:pt x="831437" y="321183"/>
                  <a:pt x="821150" y="315944"/>
                </a:cubicBezTo>
                <a:cubicBezTo>
                  <a:pt x="810863" y="310610"/>
                  <a:pt x="801910" y="307086"/>
                  <a:pt x="793337" y="301562"/>
                </a:cubicBezTo>
                <a:cubicBezTo>
                  <a:pt x="784765" y="295942"/>
                  <a:pt x="776669" y="288322"/>
                  <a:pt x="770287" y="281940"/>
                </a:cubicBezTo>
                <a:cubicBezTo>
                  <a:pt x="763810" y="275558"/>
                  <a:pt x="759047" y="270320"/>
                  <a:pt x="755904" y="264986"/>
                </a:cubicBezTo>
                <a:cubicBezTo>
                  <a:pt x="752761" y="259651"/>
                  <a:pt x="751237" y="254032"/>
                  <a:pt x="751046" y="249460"/>
                </a:cubicBezTo>
                <a:cubicBezTo>
                  <a:pt x="750856" y="244792"/>
                  <a:pt x="751999" y="241078"/>
                  <a:pt x="752475" y="236887"/>
                </a:cubicBezTo>
                <a:cubicBezTo>
                  <a:pt x="752951" y="232696"/>
                  <a:pt x="752665" y="228029"/>
                  <a:pt x="753428" y="224695"/>
                </a:cubicBezTo>
                <a:cubicBezTo>
                  <a:pt x="754094" y="221361"/>
                  <a:pt x="755809" y="219170"/>
                  <a:pt x="758761" y="218027"/>
                </a:cubicBezTo>
                <a:cubicBezTo>
                  <a:pt x="761714" y="216789"/>
                  <a:pt x="766001" y="216408"/>
                  <a:pt x="768953" y="214884"/>
                </a:cubicBezTo>
                <a:cubicBezTo>
                  <a:pt x="771906" y="213265"/>
                  <a:pt x="773525" y="210503"/>
                  <a:pt x="775430" y="204883"/>
                </a:cubicBezTo>
                <a:cubicBezTo>
                  <a:pt x="777335" y="199263"/>
                  <a:pt x="779431" y="190786"/>
                  <a:pt x="779431" y="170497"/>
                </a:cubicBezTo>
                <a:cubicBezTo>
                  <a:pt x="774192" y="164021"/>
                  <a:pt x="769906" y="159544"/>
                  <a:pt x="766667" y="156877"/>
                </a:cubicBezTo>
                <a:cubicBezTo>
                  <a:pt x="758666" y="150304"/>
                  <a:pt x="751904" y="148780"/>
                  <a:pt x="745236" y="146495"/>
                </a:cubicBezTo>
                <a:cubicBezTo>
                  <a:pt x="735235" y="143161"/>
                  <a:pt x="725424" y="138398"/>
                  <a:pt x="711422" y="133350"/>
                </a:cubicBezTo>
                <a:cubicBezTo>
                  <a:pt x="697421" y="128302"/>
                  <a:pt x="679323" y="122872"/>
                  <a:pt x="665417" y="118205"/>
                </a:cubicBezTo>
                <a:cubicBezTo>
                  <a:pt x="651510" y="113443"/>
                  <a:pt x="641890" y="109347"/>
                  <a:pt x="632460" y="104489"/>
                </a:cubicBezTo>
                <a:cubicBezTo>
                  <a:pt x="623126" y="99631"/>
                  <a:pt x="614077" y="94012"/>
                  <a:pt x="604552" y="88011"/>
                </a:cubicBezTo>
                <a:cubicBezTo>
                  <a:pt x="595027" y="82010"/>
                  <a:pt x="585216" y="75533"/>
                  <a:pt x="574453" y="67818"/>
                </a:cubicBezTo>
                <a:cubicBezTo>
                  <a:pt x="563690" y="60103"/>
                  <a:pt x="552069" y="51054"/>
                  <a:pt x="541211" y="44386"/>
                </a:cubicBezTo>
                <a:cubicBezTo>
                  <a:pt x="530352" y="37719"/>
                  <a:pt x="520351" y="33528"/>
                  <a:pt x="492633" y="0"/>
                </a:cubicBezTo>
                <a:cubicBezTo>
                  <a:pt x="475298" y="22765"/>
                  <a:pt x="464915" y="36195"/>
                  <a:pt x="458534" y="44958"/>
                </a:cubicBezTo>
                <a:cubicBezTo>
                  <a:pt x="452247" y="53721"/>
                  <a:pt x="449961" y="57817"/>
                  <a:pt x="447770" y="59722"/>
                </a:cubicBezTo>
                <a:cubicBezTo>
                  <a:pt x="445580" y="61627"/>
                  <a:pt x="443484" y="61341"/>
                  <a:pt x="440055" y="60007"/>
                </a:cubicBezTo>
                <a:cubicBezTo>
                  <a:pt x="436626" y="58674"/>
                  <a:pt x="431864" y="56388"/>
                  <a:pt x="426530" y="54578"/>
                </a:cubicBezTo>
                <a:cubicBezTo>
                  <a:pt x="421196" y="52768"/>
                  <a:pt x="415195" y="51340"/>
                  <a:pt x="410432" y="51244"/>
                </a:cubicBezTo>
                <a:cubicBezTo>
                  <a:pt x="405670" y="51149"/>
                  <a:pt x="402336" y="52388"/>
                  <a:pt x="398050" y="55912"/>
                </a:cubicBezTo>
                <a:cubicBezTo>
                  <a:pt x="393764" y="59436"/>
                  <a:pt x="388715" y="65246"/>
                  <a:pt x="376333" y="81058"/>
                </a:cubicBezTo>
                <a:cubicBezTo>
                  <a:pt x="364046" y="96774"/>
                  <a:pt x="344519" y="122491"/>
                  <a:pt x="259271" y="223742"/>
                </a:cubicBezTo>
                <a:cubicBezTo>
                  <a:pt x="200025" y="223742"/>
                  <a:pt x="140684" y="223742"/>
                  <a:pt x="81439" y="223742"/>
                </a:cubicBezTo>
                <a:cubicBezTo>
                  <a:pt x="54293" y="223742"/>
                  <a:pt x="27146" y="223838"/>
                  <a:pt x="0" y="223838"/>
                </a:cubicBezTo>
                <a:cubicBezTo>
                  <a:pt x="191" y="264986"/>
                  <a:pt x="381" y="306133"/>
                  <a:pt x="667" y="347281"/>
                </a:cubicBezTo>
                <a:cubicBezTo>
                  <a:pt x="2191" y="644652"/>
                  <a:pt x="3715" y="941927"/>
                  <a:pt x="5334" y="1239298"/>
                </a:cubicBezTo>
                <a:cubicBezTo>
                  <a:pt x="5715" y="1326642"/>
                  <a:pt x="6191" y="1413986"/>
                  <a:pt x="6668" y="1501331"/>
                </a:cubicBezTo>
                <a:close/>
              </a:path>
            </a:pathLst>
          </a:custGeom>
          <a:solidFill>
            <a:srgbClr val="00B0F0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6696E029-D797-1693-FDF8-D6CF3BF98A0A}"/>
              </a:ext>
            </a:extLst>
          </p:cNvPr>
          <p:cNvSpPr/>
          <p:nvPr/>
        </p:nvSpPr>
        <p:spPr>
          <a:xfrm>
            <a:off x="10386306" y="1726669"/>
            <a:ext cx="473881" cy="774024"/>
          </a:xfrm>
          <a:custGeom>
            <a:avLst/>
            <a:gdLst>
              <a:gd name="csX0" fmla="*/ 349353 w 473881"/>
              <a:gd name="csY0" fmla="*/ 774024 h 774024"/>
              <a:gd name="csX1" fmla="*/ 327922 w 473881"/>
              <a:gd name="csY1" fmla="*/ 763642 h 774024"/>
              <a:gd name="csX2" fmla="*/ 294108 w 473881"/>
              <a:gd name="csY2" fmla="*/ 750497 h 774024"/>
              <a:gd name="csX3" fmla="*/ 248103 w 473881"/>
              <a:gd name="csY3" fmla="*/ 735353 h 774024"/>
              <a:gd name="csX4" fmla="*/ 215146 w 473881"/>
              <a:gd name="csY4" fmla="*/ 721637 h 774024"/>
              <a:gd name="csX5" fmla="*/ 187238 w 473881"/>
              <a:gd name="csY5" fmla="*/ 705158 h 774024"/>
              <a:gd name="csX6" fmla="*/ 157139 w 473881"/>
              <a:gd name="csY6" fmla="*/ 684965 h 774024"/>
              <a:gd name="csX7" fmla="*/ 123897 w 473881"/>
              <a:gd name="csY7" fmla="*/ 661534 h 774024"/>
              <a:gd name="csX8" fmla="*/ 75319 w 473881"/>
              <a:gd name="csY8" fmla="*/ 617147 h 774024"/>
              <a:gd name="csX9" fmla="*/ 5691 w 473881"/>
              <a:gd name="csY9" fmla="*/ 522755 h 774024"/>
              <a:gd name="csX10" fmla="*/ 357 w 473881"/>
              <a:gd name="csY10" fmla="*/ 467891 h 774024"/>
              <a:gd name="csX11" fmla="*/ 1024 w 473881"/>
              <a:gd name="csY11" fmla="*/ 405692 h 774024"/>
              <a:gd name="csX12" fmla="*/ 7882 w 473881"/>
              <a:gd name="csY12" fmla="*/ 352543 h 774024"/>
              <a:gd name="csX13" fmla="*/ 20550 w 473881"/>
              <a:gd name="csY13" fmla="*/ 324635 h 774024"/>
              <a:gd name="csX14" fmla="*/ 56555 w 473881"/>
              <a:gd name="csY14" fmla="*/ 288725 h 774024"/>
              <a:gd name="csX15" fmla="*/ 94750 w 473881"/>
              <a:gd name="csY15" fmla="*/ 253483 h 774024"/>
              <a:gd name="csX16" fmla="*/ 117896 w 473881"/>
              <a:gd name="csY16" fmla="*/ 220812 h 774024"/>
              <a:gd name="csX17" fmla="*/ 141518 w 473881"/>
              <a:gd name="csY17" fmla="*/ 177854 h 774024"/>
              <a:gd name="csX18" fmla="*/ 162663 w 473881"/>
              <a:gd name="csY18" fmla="*/ 139754 h 774024"/>
              <a:gd name="csX19" fmla="*/ 177237 w 473881"/>
              <a:gd name="csY19" fmla="*/ 111179 h 774024"/>
              <a:gd name="csX20" fmla="*/ 177713 w 473881"/>
              <a:gd name="csY20" fmla="*/ 28979 h 774024"/>
              <a:gd name="csX21" fmla="*/ 211050 w 473881"/>
              <a:gd name="csY21" fmla="*/ 25645 h 774024"/>
              <a:gd name="csX22" fmla="*/ 246102 w 473881"/>
              <a:gd name="csY22" fmla="*/ 25550 h 774024"/>
              <a:gd name="csX23" fmla="*/ 269344 w 473881"/>
              <a:gd name="csY23" fmla="*/ 18692 h 774024"/>
              <a:gd name="csX24" fmla="*/ 301538 w 473881"/>
              <a:gd name="csY24" fmla="*/ 11357 h 774024"/>
              <a:gd name="csX25" fmla="*/ 330780 w 473881"/>
              <a:gd name="csY25" fmla="*/ 4499 h 774024"/>
              <a:gd name="csX26" fmla="*/ 367165 w 473881"/>
              <a:gd name="csY26" fmla="*/ 23 h 774024"/>
              <a:gd name="csX27" fmla="*/ 402217 w 473881"/>
              <a:gd name="csY27" fmla="*/ 7262 h 774024"/>
              <a:gd name="csX28" fmla="*/ 422410 w 473881"/>
              <a:gd name="csY28" fmla="*/ 21644 h 774024"/>
              <a:gd name="csX29" fmla="*/ 439079 w 473881"/>
              <a:gd name="csY29" fmla="*/ 41075 h 774024"/>
              <a:gd name="csX30" fmla="*/ 468035 w 473881"/>
              <a:gd name="csY30" fmla="*/ 85462 h 774024"/>
              <a:gd name="csX31" fmla="*/ 470797 w 473881"/>
              <a:gd name="csY31" fmla="*/ 182045 h 774024"/>
              <a:gd name="csX32" fmla="*/ 460891 w 473881"/>
              <a:gd name="csY32" fmla="*/ 226337 h 774024"/>
              <a:gd name="csX33" fmla="*/ 448223 w 473881"/>
              <a:gd name="csY33" fmla="*/ 250435 h 774024"/>
              <a:gd name="csX34" fmla="*/ 442127 w 473881"/>
              <a:gd name="csY34" fmla="*/ 264437 h 774024"/>
              <a:gd name="csX35" fmla="*/ 445175 w 473881"/>
              <a:gd name="csY35" fmla="*/ 278724 h 774024"/>
              <a:gd name="csX36" fmla="*/ 445461 w 473881"/>
              <a:gd name="csY36" fmla="*/ 296726 h 774024"/>
              <a:gd name="csX37" fmla="*/ 435745 w 473881"/>
              <a:gd name="csY37" fmla="*/ 314443 h 774024"/>
              <a:gd name="csX38" fmla="*/ 420315 w 473881"/>
              <a:gd name="csY38" fmla="*/ 336731 h 774024"/>
              <a:gd name="csX39" fmla="*/ 412885 w 473881"/>
              <a:gd name="csY39" fmla="*/ 360258 h 774024"/>
              <a:gd name="csX40" fmla="*/ 414028 w 473881"/>
              <a:gd name="csY40" fmla="*/ 383023 h 774024"/>
              <a:gd name="csX41" fmla="*/ 416790 w 473881"/>
              <a:gd name="csY41" fmla="*/ 400739 h 774024"/>
              <a:gd name="csX42" fmla="*/ 418695 w 473881"/>
              <a:gd name="csY42" fmla="*/ 415789 h 774024"/>
              <a:gd name="csX43" fmla="*/ 412885 w 473881"/>
              <a:gd name="csY43" fmla="*/ 442078 h 774024"/>
              <a:gd name="csX44" fmla="*/ 405646 w 473881"/>
              <a:gd name="csY44" fmla="*/ 475415 h 774024"/>
              <a:gd name="csX45" fmla="*/ 409075 w 473881"/>
              <a:gd name="csY45" fmla="*/ 502943 h 774024"/>
              <a:gd name="csX46" fmla="*/ 417457 w 473881"/>
              <a:gd name="csY46" fmla="*/ 537233 h 774024"/>
              <a:gd name="csX47" fmla="*/ 420600 w 473881"/>
              <a:gd name="csY47" fmla="*/ 564188 h 774024"/>
              <a:gd name="csX48" fmla="*/ 411361 w 473881"/>
              <a:gd name="csY48" fmla="*/ 585334 h 774024"/>
              <a:gd name="csX49" fmla="*/ 386501 w 473881"/>
              <a:gd name="csY49" fmla="*/ 596859 h 774024"/>
              <a:gd name="csX50" fmla="*/ 372594 w 473881"/>
              <a:gd name="csY50" fmla="*/ 608099 h 774024"/>
              <a:gd name="csX51" fmla="*/ 361831 w 473881"/>
              <a:gd name="csY51" fmla="*/ 636769 h 774024"/>
              <a:gd name="csX52" fmla="*/ 353163 w 473881"/>
              <a:gd name="csY52" fmla="*/ 675345 h 774024"/>
              <a:gd name="csX53" fmla="*/ 347639 w 473881"/>
              <a:gd name="csY53" fmla="*/ 712112 h 774024"/>
              <a:gd name="csX54" fmla="*/ 351354 w 473881"/>
              <a:gd name="csY54" fmla="*/ 746211 h 774024"/>
              <a:gd name="csX55" fmla="*/ 349353 w 473881"/>
              <a:gd name="csY55" fmla="*/ 774024 h 7740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473881" h="774024">
                <a:moveTo>
                  <a:pt x="349353" y="774024"/>
                </a:moveTo>
                <a:cubicBezTo>
                  <a:pt x="341352" y="767452"/>
                  <a:pt x="334590" y="765928"/>
                  <a:pt x="327922" y="763642"/>
                </a:cubicBezTo>
                <a:cubicBezTo>
                  <a:pt x="317921" y="760308"/>
                  <a:pt x="308110" y="755546"/>
                  <a:pt x="294108" y="750497"/>
                </a:cubicBezTo>
                <a:cubicBezTo>
                  <a:pt x="280107" y="745449"/>
                  <a:pt x="262009" y="740020"/>
                  <a:pt x="248103" y="735353"/>
                </a:cubicBezTo>
                <a:cubicBezTo>
                  <a:pt x="234196" y="730590"/>
                  <a:pt x="224576" y="726494"/>
                  <a:pt x="215146" y="721637"/>
                </a:cubicBezTo>
                <a:cubicBezTo>
                  <a:pt x="205812" y="716779"/>
                  <a:pt x="196763" y="711159"/>
                  <a:pt x="187238" y="705158"/>
                </a:cubicBezTo>
                <a:cubicBezTo>
                  <a:pt x="177713" y="699158"/>
                  <a:pt x="167902" y="692681"/>
                  <a:pt x="157139" y="684965"/>
                </a:cubicBezTo>
                <a:cubicBezTo>
                  <a:pt x="146376" y="677250"/>
                  <a:pt x="134755" y="668201"/>
                  <a:pt x="123897" y="661534"/>
                </a:cubicBezTo>
                <a:cubicBezTo>
                  <a:pt x="113038" y="654866"/>
                  <a:pt x="103037" y="650675"/>
                  <a:pt x="75319" y="617147"/>
                </a:cubicBezTo>
                <a:cubicBezTo>
                  <a:pt x="16740" y="548948"/>
                  <a:pt x="9692" y="537899"/>
                  <a:pt x="5691" y="522755"/>
                </a:cubicBezTo>
                <a:cubicBezTo>
                  <a:pt x="1691" y="507610"/>
                  <a:pt x="834" y="488274"/>
                  <a:pt x="357" y="467891"/>
                </a:cubicBezTo>
                <a:cubicBezTo>
                  <a:pt x="-119" y="447602"/>
                  <a:pt x="-309" y="426266"/>
                  <a:pt x="1024" y="405692"/>
                </a:cubicBezTo>
                <a:cubicBezTo>
                  <a:pt x="2453" y="385118"/>
                  <a:pt x="5406" y="365211"/>
                  <a:pt x="7882" y="352543"/>
                </a:cubicBezTo>
                <a:cubicBezTo>
                  <a:pt x="10454" y="339779"/>
                  <a:pt x="12454" y="334255"/>
                  <a:pt x="20550" y="324635"/>
                </a:cubicBezTo>
                <a:cubicBezTo>
                  <a:pt x="28551" y="315014"/>
                  <a:pt x="42553" y="301489"/>
                  <a:pt x="56555" y="288725"/>
                </a:cubicBezTo>
                <a:cubicBezTo>
                  <a:pt x="70557" y="275962"/>
                  <a:pt x="84749" y="264151"/>
                  <a:pt x="94750" y="253483"/>
                </a:cubicBezTo>
                <a:cubicBezTo>
                  <a:pt x="104751" y="242815"/>
                  <a:pt x="110752" y="233385"/>
                  <a:pt x="117896" y="220812"/>
                </a:cubicBezTo>
                <a:cubicBezTo>
                  <a:pt x="125135" y="208144"/>
                  <a:pt x="133707" y="192332"/>
                  <a:pt x="141518" y="177854"/>
                </a:cubicBezTo>
                <a:cubicBezTo>
                  <a:pt x="149328" y="163376"/>
                  <a:pt x="156472" y="150327"/>
                  <a:pt x="162663" y="139754"/>
                </a:cubicBezTo>
                <a:cubicBezTo>
                  <a:pt x="168855" y="129182"/>
                  <a:pt x="174094" y="121181"/>
                  <a:pt x="177237" y="111179"/>
                </a:cubicBezTo>
                <a:cubicBezTo>
                  <a:pt x="180380" y="101178"/>
                  <a:pt x="181428" y="89081"/>
                  <a:pt x="177713" y="28979"/>
                </a:cubicBezTo>
                <a:cubicBezTo>
                  <a:pt x="183619" y="26216"/>
                  <a:pt x="197715" y="25454"/>
                  <a:pt x="211050" y="25645"/>
                </a:cubicBezTo>
                <a:cubicBezTo>
                  <a:pt x="224385" y="25740"/>
                  <a:pt x="237149" y="26693"/>
                  <a:pt x="246102" y="25550"/>
                </a:cubicBezTo>
                <a:cubicBezTo>
                  <a:pt x="255056" y="24502"/>
                  <a:pt x="260295" y="21359"/>
                  <a:pt x="269344" y="18692"/>
                </a:cubicBezTo>
                <a:cubicBezTo>
                  <a:pt x="278392" y="16025"/>
                  <a:pt x="291061" y="13643"/>
                  <a:pt x="301538" y="11357"/>
                </a:cubicBezTo>
                <a:cubicBezTo>
                  <a:pt x="312015" y="9071"/>
                  <a:pt x="320207" y="6785"/>
                  <a:pt x="330780" y="4499"/>
                </a:cubicBezTo>
                <a:cubicBezTo>
                  <a:pt x="341352" y="2213"/>
                  <a:pt x="354211" y="-263"/>
                  <a:pt x="367165" y="23"/>
                </a:cubicBezTo>
                <a:cubicBezTo>
                  <a:pt x="380119" y="308"/>
                  <a:pt x="393073" y="3166"/>
                  <a:pt x="402217" y="7262"/>
                </a:cubicBezTo>
                <a:cubicBezTo>
                  <a:pt x="411361" y="11357"/>
                  <a:pt x="416695" y="16501"/>
                  <a:pt x="422410" y="21644"/>
                </a:cubicBezTo>
                <a:cubicBezTo>
                  <a:pt x="428030" y="26788"/>
                  <a:pt x="434126" y="31931"/>
                  <a:pt x="439079" y="41075"/>
                </a:cubicBezTo>
                <a:cubicBezTo>
                  <a:pt x="444127" y="50219"/>
                  <a:pt x="448128" y="63554"/>
                  <a:pt x="468035" y="85462"/>
                </a:cubicBezTo>
                <a:cubicBezTo>
                  <a:pt x="476893" y="122609"/>
                  <a:pt x="473845" y="158519"/>
                  <a:pt x="470797" y="182045"/>
                </a:cubicBezTo>
                <a:cubicBezTo>
                  <a:pt x="467749" y="205572"/>
                  <a:pt x="464892" y="216621"/>
                  <a:pt x="460891" y="226337"/>
                </a:cubicBezTo>
                <a:cubicBezTo>
                  <a:pt x="456891" y="236052"/>
                  <a:pt x="451938" y="244339"/>
                  <a:pt x="448223" y="250435"/>
                </a:cubicBezTo>
                <a:cubicBezTo>
                  <a:pt x="444603" y="256531"/>
                  <a:pt x="442317" y="260246"/>
                  <a:pt x="442127" y="264437"/>
                </a:cubicBezTo>
                <a:cubicBezTo>
                  <a:pt x="441936" y="268628"/>
                  <a:pt x="443937" y="273200"/>
                  <a:pt x="445175" y="278724"/>
                </a:cubicBezTo>
                <a:cubicBezTo>
                  <a:pt x="446413" y="284249"/>
                  <a:pt x="446985" y="290821"/>
                  <a:pt x="445461" y="296726"/>
                </a:cubicBezTo>
                <a:cubicBezTo>
                  <a:pt x="444032" y="302632"/>
                  <a:pt x="440508" y="307871"/>
                  <a:pt x="435745" y="314443"/>
                </a:cubicBezTo>
                <a:cubicBezTo>
                  <a:pt x="430887" y="321015"/>
                  <a:pt x="424696" y="328921"/>
                  <a:pt x="420315" y="336731"/>
                </a:cubicBezTo>
                <a:cubicBezTo>
                  <a:pt x="416028" y="344542"/>
                  <a:pt x="413647" y="352352"/>
                  <a:pt x="412885" y="360258"/>
                </a:cubicBezTo>
                <a:cubicBezTo>
                  <a:pt x="412123" y="368164"/>
                  <a:pt x="413171" y="376070"/>
                  <a:pt x="414028" y="383023"/>
                </a:cubicBezTo>
                <a:cubicBezTo>
                  <a:pt x="414886" y="389976"/>
                  <a:pt x="415743" y="395882"/>
                  <a:pt x="416790" y="400739"/>
                </a:cubicBezTo>
                <a:cubicBezTo>
                  <a:pt x="417838" y="405597"/>
                  <a:pt x="419267" y="409407"/>
                  <a:pt x="418695" y="415789"/>
                </a:cubicBezTo>
                <a:cubicBezTo>
                  <a:pt x="418219" y="422171"/>
                  <a:pt x="415743" y="431219"/>
                  <a:pt x="412885" y="442078"/>
                </a:cubicBezTo>
                <a:cubicBezTo>
                  <a:pt x="409932" y="452841"/>
                  <a:pt x="406503" y="465509"/>
                  <a:pt x="405646" y="475415"/>
                </a:cubicBezTo>
                <a:cubicBezTo>
                  <a:pt x="404789" y="485417"/>
                  <a:pt x="406503" y="492656"/>
                  <a:pt x="409075" y="502943"/>
                </a:cubicBezTo>
                <a:cubicBezTo>
                  <a:pt x="411647" y="513230"/>
                  <a:pt x="415076" y="526469"/>
                  <a:pt x="417457" y="537233"/>
                </a:cubicBezTo>
                <a:cubicBezTo>
                  <a:pt x="419838" y="547996"/>
                  <a:pt x="421077" y="556187"/>
                  <a:pt x="420600" y="564188"/>
                </a:cubicBezTo>
                <a:cubicBezTo>
                  <a:pt x="420124" y="572094"/>
                  <a:pt x="417933" y="579809"/>
                  <a:pt x="411361" y="585334"/>
                </a:cubicBezTo>
                <a:cubicBezTo>
                  <a:pt x="404694" y="590858"/>
                  <a:pt x="393645" y="594097"/>
                  <a:pt x="386501" y="596859"/>
                </a:cubicBezTo>
                <a:cubicBezTo>
                  <a:pt x="379357" y="599621"/>
                  <a:pt x="376119" y="601812"/>
                  <a:pt x="372594" y="608099"/>
                </a:cubicBezTo>
                <a:cubicBezTo>
                  <a:pt x="369070" y="614385"/>
                  <a:pt x="365165" y="624767"/>
                  <a:pt x="361831" y="636769"/>
                </a:cubicBezTo>
                <a:cubicBezTo>
                  <a:pt x="358498" y="648770"/>
                  <a:pt x="355735" y="662391"/>
                  <a:pt x="353163" y="675345"/>
                </a:cubicBezTo>
                <a:cubicBezTo>
                  <a:pt x="350496" y="688299"/>
                  <a:pt x="348020" y="700682"/>
                  <a:pt x="347639" y="712112"/>
                </a:cubicBezTo>
                <a:cubicBezTo>
                  <a:pt x="347258" y="723542"/>
                  <a:pt x="348973" y="734114"/>
                  <a:pt x="351354" y="746211"/>
                </a:cubicBezTo>
                <a:cubicBezTo>
                  <a:pt x="353830" y="758498"/>
                  <a:pt x="356878" y="772119"/>
                  <a:pt x="349353" y="774024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9899CFDF-7C9C-AB10-D93B-040F9AC1506F}"/>
              </a:ext>
            </a:extLst>
          </p:cNvPr>
          <p:cNvSpPr/>
          <p:nvPr/>
        </p:nvSpPr>
        <p:spPr>
          <a:xfrm>
            <a:off x="9938703" y="515112"/>
            <a:ext cx="849725" cy="779049"/>
          </a:xfrm>
          <a:custGeom>
            <a:avLst/>
            <a:gdLst>
              <a:gd name="csX0" fmla="*/ 811721 w 849725"/>
              <a:gd name="csY0" fmla="*/ 637223 h 779049"/>
              <a:gd name="csX1" fmla="*/ 800576 w 849725"/>
              <a:gd name="csY1" fmla="*/ 641413 h 779049"/>
              <a:gd name="csX2" fmla="*/ 781526 w 849725"/>
              <a:gd name="csY2" fmla="*/ 651034 h 779049"/>
              <a:gd name="csX3" fmla="*/ 772859 w 849725"/>
              <a:gd name="csY3" fmla="*/ 668084 h 779049"/>
              <a:gd name="csX4" fmla="*/ 772668 w 849725"/>
              <a:gd name="csY4" fmla="*/ 700754 h 779049"/>
              <a:gd name="csX5" fmla="*/ 771716 w 849725"/>
              <a:gd name="csY5" fmla="*/ 737330 h 779049"/>
              <a:gd name="csX6" fmla="*/ 769239 w 849725"/>
              <a:gd name="csY6" fmla="*/ 770192 h 779049"/>
              <a:gd name="csX7" fmla="*/ 766096 w 849725"/>
              <a:gd name="csY7" fmla="*/ 777430 h 779049"/>
              <a:gd name="csX8" fmla="*/ 292132 w 849725"/>
              <a:gd name="csY8" fmla="*/ 779050 h 779049"/>
              <a:gd name="csX9" fmla="*/ 291084 w 849725"/>
              <a:gd name="csY9" fmla="*/ 311563 h 779049"/>
              <a:gd name="csX10" fmla="*/ 0 w 849725"/>
              <a:gd name="csY10" fmla="*/ 311563 h 779049"/>
              <a:gd name="csX11" fmla="*/ 179642 w 849725"/>
              <a:gd name="csY11" fmla="*/ 53530 h 779049"/>
              <a:gd name="csX12" fmla="*/ 179546 w 849725"/>
              <a:gd name="csY12" fmla="*/ 0 h 779049"/>
              <a:gd name="csX13" fmla="*/ 218599 w 849725"/>
              <a:gd name="csY13" fmla="*/ 4381 h 779049"/>
              <a:gd name="csX14" fmla="*/ 235077 w 849725"/>
              <a:gd name="csY14" fmla="*/ 13525 h 779049"/>
              <a:gd name="csX15" fmla="*/ 249269 w 849725"/>
              <a:gd name="csY15" fmla="*/ 17431 h 779049"/>
              <a:gd name="csX16" fmla="*/ 265462 w 849725"/>
              <a:gd name="csY16" fmla="*/ 21812 h 779049"/>
              <a:gd name="csX17" fmla="*/ 270415 w 849725"/>
              <a:gd name="csY17" fmla="*/ 37814 h 779049"/>
              <a:gd name="csX18" fmla="*/ 285083 w 849725"/>
              <a:gd name="csY18" fmla="*/ 48482 h 779049"/>
              <a:gd name="csX19" fmla="*/ 307562 w 849725"/>
              <a:gd name="csY19" fmla="*/ 64198 h 779049"/>
              <a:gd name="csX20" fmla="*/ 328993 w 849725"/>
              <a:gd name="csY20" fmla="*/ 83534 h 779049"/>
              <a:gd name="csX21" fmla="*/ 345662 w 849725"/>
              <a:gd name="csY21" fmla="*/ 90868 h 779049"/>
              <a:gd name="csX22" fmla="*/ 360997 w 849725"/>
              <a:gd name="csY22" fmla="*/ 104108 h 779049"/>
              <a:gd name="csX23" fmla="*/ 374428 w 849725"/>
              <a:gd name="csY23" fmla="*/ 125730 h 779049"/>
              <a:gd name="csX24" fmla="*/ 405955 w 849725"/>
              <a:gd name="csY24" fmla="*/ 151448 h 779049"/>
              <a:gd name="csX25" fmla="*/ 454819 w 849725"/>
              <a:gd name="csY25" fmla="*/ 184594 h 779049"/>
              <a:gd name="csX26" fmla="*/ 484060 w 849725"/>
              <a:gd name="csY26" fmla="*/ 205264 h 779049"/>
              <a:gd name="csX27" fmla="*/ 500063 w 849725"/>
              <a:gd name="csY27" fmla="*/ 226028 h 779049"/>
              <a:gd name="csX28" fmla="*/ 521494 w 849725"/>
              <a:gd name="csY28" fmla="*/ 248412 h 779049"/>
              <a:gd name="csX29" fmla="*/ 538163 w 849725"/>
              <a:gd name="csY29" fmla="*/ 273367 h 779049"/>
              <a:gd name="csX30" fmla="*/ 553307 w 849725"/>
              <a:gd name="csY30" fmla="*/ 293561 h 779049"/>
              <a:gd name="csX31" fmla="*/ 579120 w 849725"/>
              <a:gd name="csY31" fmla="*/ 313753 h 779049"/>
              <a:gd name="csX32" fmla="*/ 603218 w 849725"/>
              <a:gd name="csY32" fmla="*/ 340519 h 779049"/>
              <a:gd name="csX33" fmla="*/ 616363 w 849725"/>
              <a:gd name="csY33" fmla="*/ 364522 h 779049"/>
              <a:gd name="csX34" fmla="*/ 622363 w 849725"/>
              <a:gd name="csY34" fmla="*/ 381762 h 779049"/>
              <a:gd name="csX35" fmla="*/ 630460 w 849725"/>
              <a:gd name="csY35" fmla="*/ 391859 h 779049"/>
              <a:gd name="csX36" fmla="*/ 653605 w 849725"/>
              <a:gd name="csY36" fmla="*/ 397859 h 779049"/>
              <a:gd name="csX37" fmla="*/ 674560 w 849725"/>
              <a:gd name="csY37" fmla="*/ 413194 h 779049"/>
              <a:gd name="csX38" fmla="*/ 693230 w 849725"/>
              <a:gd name="csY38" fmla="*/ 432435 h 779049"/>
              <a:gd name="csX39" fmla="*/ 722281 w 849725"/>
              <a:gd name="csY39" fmla="*/ 440341 h 779049"/>
              <a:gd name="csX40" fmla="*/ 749427 w 849725"/>
              <a:gd name="csY40" fmla="*/ 454057 h 779049"/>
              <a:gd name="csX41" fmla="*/ 778097 w 849725"/>
              <a:gd name="csY41" fmla="*/ 478441 h 779049"/>
              <a:gd name="csX42" fmla="*/ 849725 w 849725"/>
              <a:gd name="csY42" fmla="*/ 550355 h 779049"/>
              <a:gd name="csX43" fmla="*/ 823817 w 849725"/>
              <a:gd name="csY43" fmla="*/ 582930 h 779049"/>
              <a:gd name="csX44" fmla="*/ 811244 w 849725"/>
              <a:gd name="csY44" fmla="*/ 601028 h 779049"/>
              <a:gd name="csX45" fmla="*/ 811721 w 849725"/>
              <a:gd name="csY45" fmla="*/ 637223 h 7790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849725" h="779049">
                <a:moveTo>
                  <a:pt x="811721" y="637223"/>
                </a:moveTo>
                <a:cubicBezTo>
                  <a:pt x="807815" y="638651"/>
                  <a:pt x="804005" y="640080"/>
                  <a:pt x="800576" y="641413"/>
                </a:cubicBezTo>
                <a:cubicBezTo>
                  <a:pt x="792480" y="644557"/>
                  <a:pt x="786193" y="647319"/>
                  <a:pt x="781526" y="651034"/>
                </a:cubicBezTo>
                <a:cubicBezTo>
                  <a:pt x="776859" y="654844"/>
                  <a:pt x="773906" y="659606"/>
                  <a:pt x="772859" y="668084"/>
                </a:cubicBezTo>
                <a:cubicBezTo>
                  <a:pt x="771811" y="676561"/>
                  <a:pt x="772573" y="688657"/>
                  <a:pt x="772668" y="700754"/>
                </a:cubicBezTo>
                <a:cubicBezTo>
                  <a:pt x="772763" y="712851"/>
                  <a:pt x="772192" y="724853"/>
                  <a:pt x="771716" y="737330"/>
                </a:cubicBezTo>
                <a:cubicBezTo>
                  <a:pt x="771239" y="749808"/>
                  <a:pt x="770954" y="762857"/>
                  <a:pt x="769239" y="770192"/>
                </a:cubicBezTo>
                <a:cubicBezTo>
                  <a:pt x="768477" y="773525"/>
                  <a:pt x="767429" y="775621"/>
                  <a:pt x="766096" y="777430"/>
                </a:cubicBezTo>
                <a:cubicBezTo>
                  <a:pt x="608076" y="778002"/>
                  <a:pt x="450151" y="778574"/>
                  <a:pt x="292132" y="779050"/>
                </a:cubicBezTo>
                <a:cubicBezTo>
                  <a:pt x="291751" y="623221"/>
                  <a:pt x="291465" y="467392"/>
                  <a:pt x="291084" y="311563"/>
                </a:cubicBezTo>
                <a:cubicBezTo>
                  <a:pt x="194024" y="311563"/>
                  <a:pt x="97060" y="311563"/>
                  <a:pt x="0" y="311563"/>
                </a:cubicBezTo>
                <a:cubicBezTo>
                  <a:pt x="59912" y="225552"/>
                  <a:pt x="119729" y="139541"/>
                  <a:pt x="179642" y="53530"/>
                </a:cubicBezTo>
                <a:cubicBezTo>
                  <a:pt x="179642" y="35719"/>
                  <a:pt x="179642" y="17812"/>
                  <a:pt x="179546" y="0"/>
                </a:cubicBezTo>
                <a:cubicBezTo>
                  <a:pt x="198787" y="381"/>
                  <a:pt x="210598" y="1714"/>
                  <a:pt x="218599" y="4381"/>
                </a:cubicBezTo>
                <a:cubicBezTo>
                  <a:pt x="226600" y="7048"/>
                  <a:pt x="230886" y="11049"/>
                  <a:pt x="235077" y="13525"/>
                </a:cubicBezTo>
                <a:cubicBezTo>
                  <a:pt x="239268" y="16002"/>
                  <a:pt x="243554" y="16859"/>
                  <a:pt x="249269" y="17431"/>
                </a:cubicBezTo>
                <a:cubicBezTo>
                  <a:pt x="254984" y="17907"/>
                  <a:pt x="262223" y="18097"/>
                  <a:pt x="265462" y="21812"/>
                </a:cubicBezTo>
                <a:cubicBezTo>
                  <a:pt x="268700" y="25622"/>
                  <a:pt x="268034" y="33052"/>
                  <a:pt x="270415" y="37814"/>
                </a:cubicBezTo>
                <a:cubicBezTo>
                  <a:pt x="272796" y="42577"/>
                  <a:pt x="278321" y="44767"/>
                  <a:pt x="285083" y="48482"/>
                </a:cubicBezTo>
                <a:cubicBezTo>
                  <a:pt x="291846" y="52197"/>
                  <a:pt x="299847" y="57436"/>
                  <a:pt x="307562" y="64198"/>
                </a:cubicBezTo>
                <a:cubicBezTo>
                  <a:pt x="315277" y="70961"/>
                  <a:pt x="322707" y="79153"/>
                  <a:pt x="328993" y="83534"/>
                </a:cubicBezTo>
                <a:cubicBezTo>
                  <a:pt x="335185" y="87916"/>
                  <a:pt x="340233" y="88297"/>
                  <a:pt x="345662" y="90868"/>
                </a:cubicBezTo>
                <a:cubicBezTo>
                  <a:pt x="350996" y="93345"/>
                  <a:pt x="356711" y="97917"/>
                  <a:pt x="360997" y="104108"/>
                </a:cubicBezTo>
                <a:cubicBezTo>
                  <a:pt x="365284" y="110299"/>
                  <a:pt x="367951" y="118110"/>
                  <a:pt x="374428" y="125730"/>
                </a:cubicBezTo>
                <a:cubicBezTo>
                  <a:pt x="380905" y="133350"/>
                  <a:pt x="391096" y="140970"/>
                  <a:pt x="405955" y="151448"/>
                </a:cubicBezTo>
                <a:cubicBezTo>
                  <a:pt x="420910" y="161925"/>
                  <a:pt x="440531" y="175260"/>
                  <a:pt x="454819" y="184594"/>
                </a:cubicBezTo>
                <a:cubicBezTo>
                  <a:pt x="469106" y="193929"/>
                  <a:pt x="477869" y="198977"/>
                  <a:pt x="484060" y="205264"/>
                </a:cubicBezTo>
                <a:cubicBezTo>
                  <a:pt x="490252" y="211455"/>
                  <a:pt x="493967" y="218789"/>
                  <a:pt x="500063" y="226028"/>
                </a:cubicBezTo>
                <a:cubicBezTo>
                  <a:pt x="506159" y="233267"/>
                  <a:pt x="514636" y="240316"/>
                  <a:pt x="521494" y="248412"/>
                </a:cubicBezTo>
                <a:cubicBezTo>
                  <a:pt x="528352" y="256508"/>
                  <a:pt x="533591" y="265652"/>
                  <a:pt x="538163" y="273367"/>
                </a:cubicBezTo>
                <a:cubicBezTo>
                  <a:pt x="542639" y="281083"/>
                  <a:pt x="546449" y="287369"/>
                  <a:pt x="553307" y="293561"/>
                </a:cubicBezTo>
                <a:cubicBezTo>
                  <a:pt x="560070" y="299752"/>
                  <a:pt x="569976" y="305848"/>
                  <a:pt x="579120" y="313753"/>
                </a:cubicBezTo>
                <a:cubicBezTo>
                  <a:pt x="588264" y="321659"/>
                  <a:pt x="596932" y="331565"/>
                  <a:pt x="603218" y="340519"/>
                </a:cubicBezTo>
                <a:cubicBezTo>
                  <a:pt x="609505" y="349472"/>
                  <a:pt x="613505" y="357569"/>
                  <a:pt x="616363" y="364522"/>
                </a:cubicBezTo>
                <a:cubicBezTo>
                  <a:pt x="619220" y="371475"/>
                  <a:pt x="620935" y="377190"/>
                  <a:pt x="622363" y="381762"/>
                </a:cubicBezTo>
                <a:cubicBezTo>
                  <a:pt x="623888" y="386334"/>
                  <a:pt x="625126" y="389763"/>
                  <a:pt x="630460" y="391859"/>
                </a:cubicBezTo>
                <a:cubicBezTo>
                  <a:pt x="635889" y="393954"/>
                  <a:pt x="645414" y="394716"/>
                  <a:pt x="653605" y="397859"/>
                </a:cubicBezTo>
                <a:cubicBezTo>
                  <a:pt x="661797" y="401003"/>
                  <a:pt x="668750" y="406432"/>
                  <a:pt x="674560" y="413194"/>
                </a:cubicBezTo>
                <a:cubicBezTo>
                  <a:pt x="680466" y="419957"/>
                  <a:pt x="685229" y="428053"/>
                  <a:pt x="693230" y="432435"/>
                </a:cubicBezTo>
                <a:cubicBezTo>
                  <a:pt x="701230" y="436817"/>
                  <a:pt x="712280" y="437483"/>
                  <a:pt x="722281" y="440341"/>
                </a:cubicBezTo>
                <a:cubicBezTo>
                  <a:pt x="732187" y="443198"/>
                  <a:pt x="741045" y="448246"/>
                  <a:pt x="749427" y="454057"/>
                </a:cubicBezTo>
                <a:cubicBezTo>
                  <a:pt x="757809" y="459867"/>
                  <a:pt x="765715" y="466344"/>
                  <a:pt x="778097" y="478441"/>
                </a:cubicBezTo>
                <a:cubicBezTo>
                  <a:pt x="790575" y="490538"/>
                  <a:pt x="807530" y="508254"/>
                  <a:pt x="849725" y="550355"/>
                </a:cubicBezTo>
                <a:cubicBezTo>
                  <a:pt x="838391" y="564547"/>
                  <a:pt x="830009" y="575120"/>
                  <a:pt x="823817" y="582930"/>
                </a:cubicBezTo>
                <a:cubicBezTo>
                  <a:pt x="817626" y="590740"/>
                  <a:pt x="813721" y="595789"/>
                  <a:pt x="811244" y="601028"/>
                </a:cubicBezTo>
                <a:cubicBezTo>
                  <a:pt x="809054" y="606457"/>
                  <a:pt x="808006" y="611981"/>
                  <a:pt x="811721" y="637223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09B1CD7E-734F-E5CC-DAF9-3FE230101760}"/>
              </a:ext>
            </a:extLst>
          </p:cNvPr>
          <p:cNvSpPr/>
          <p:nvPr/>
        </p:nvSpPr>
        <p:spPr>
          <a:xfrm>
            <a:off x="10564210" y="1140518"/>
            <a:ext cx="687990" cy="671707"/>
          </a:xfrm>
          <a:custGeom>
            <a:avLst/>
            <a:gdLst>
              <a:gd name="csX0" fmla="*/ 290322 w 687990"/>
              <a:gd name="csY0" fmla="*/ 671708 h 671707"/>
              <a:gd name="csX1" fmla="*/ 268414 w 687990"/>
              <a:gd name="csY1" fmla="*/ 644466 h 671707"/>
              <a:gd name="csX2" fmla="*/ 256984 w 687990"/>
              <a:gd name="csY2" fmla="*/ 619892 h 671707"/>
              <a:gd name="csX3" fmla="*/ 228981 w 687990"/>
              <a:gd name="csY3" fmla="*/ 594269 h 671707"/>
              <a:gd name="csX4" fmla="*/ 184595 w 687990"/>
              <a:gd name="csY4" fmla="*/ 584840 h 671707"/>
              <a:gd name="csX5" fmla="*/ 137636 w 687990"/>
              <a:gd name="csY5" fmla="*/ 593031 h 671707"/>
              <a:gd name="csX6" fmla="*/ 87725 w 687990"/>
              <a:gd name="csY6" fmla="*/ 607319 h 671707"/>
              <a:gd name="csX7" fmla="*/ 0 w 687990"/>
              <a:gd name="csY7" fmla="*/ 615129 h 671707"/>
              <a:gd name="csX8" fmla="*/ 3715 w 687990"/>
              <a:gd name="csY8" fmla="*/ 583316 h 671707"/>
              <a:gd name="csX9" fmla="*/ 8287 w 687990"/>
              <a:gd name="csY9" fmla="*/ 577886 h 671707"/>
              <a:gd name="csX10" fmla="*/ 8477 w 687990"/>
              <a:gd name="csY10" fmla="*/ 558170 h 671707"/>
              <a:gd name="csX11" fmla="*/ 7334 w 687990"/>
              <a:gd name="csY11" fmla="*/ 536453 h 671707"/>
              <a:gd name="csX12" fmla="*/ 1524 w 687990"/>
              <a:gd name="csY12" fmla="*/ 522546 h 671707"/>
              <a:gd name="csX13" fmla="*/ 1333 w 687990"/>
              <a:gd name="csY13" fmla="*/ 507687 h 671707"/>
              <a:gd name="csX14" fmla="*/ 7334 w 687990"/>
              <a:gd name="csY14" fmla="*/ 495876 h 671707"/>
              <a:gd name="csX15" fmla="*/ 12097 w 687990"/>
              <a:gd name="csY15" fmla="*/ 475969 h 671707"/>
              <a:gd name="csX16" fmla="*/ 14764 w 687990"/>
              <a:gd name="csY16" fmla="*/ 445870 h 671707"/>
              <a:gd name="csX17" fmla="*/ 19050 w 687990"/>
              <a:gd name="csY17" fmla="*/ 422343 h 671707"/>
              <a:gd name="csX18" fmla="*/ 28861 w 687990"/>
              <a:gd name="csY18" fmla="*/ 407770 h 671707"/>
              <a:gd name="csX19" fmla="*/ 48958 w 687990"/>
              <a:gd name="csY19" fmla="*/ 391768 h 671707"/>
              <a:gd name="csX20" fmla="*/ 71628 w 687990"/>
              <a:gd name="csY20" fmla="*/ 372242 h 671707"/>
              <a:gd name="csX21" fmla="*/ 85439 w 687990"/>
              <a:gd name="csY21" fmla="*/ 350810 h 671707"/>
              <a:gd name="csX22" fmla="*/ 89535 w 687990"/>
              <a:gd name="csY22" fmla="*/ 326426 h 671707"/>
              <a:gd name="csX23" fmla="*/ 93250 w 687990"/>
              <a:gd name="csY23" fmla="*/ 300423 h 671707"/>
              <a:gd name="csX24" fmla="*/ 98965 w 687990"/>
              <a:gd name="csY24" fmla="*/ 278516 h 671707"/>
              <a:gd name="csX25" fmla="*/ 103727 w 687990"/>
              <a:gd name="csY25" fmla="*/ 256132 h 671707"/>
              <a:gd name="csX26" fmla="*/ 105061 w 687990"/>
              <a:gd name="csY26" fmla="*/ 220794 h 671707"/>
              <a:gd name="csX27" fmla="*/ 109633 w 687990"/>
              <a:gd name="csY27" fmla="*/ 199077 h 671707"/>
              <a:gd name="csX28" fmla="*/ 120301 w 687990"/>
              <a:gd name="csY28" fmla="*/ 176217 h 671707"/>
              <a:gd name="csX29" fmla="*/ 134684 w 687990"/>
              <a:gd name="csY29" fmla="*/ 157929 h 671707"/>
              <a:gd name="csX30" fmla="*/ 143732 w 687990"/>
              <a:gd name="csY30" fmla="*/ 144880 h 671707"/>
              <a:gd name="csX31" fmla="*/ 146209 w 687990"/>
              <a:gd name="csY31" fmla="*/ 112019 h 671707"/>
              <a:gd name="csX32" fmla="*/ 147161 w 687990"/>
              <a:gd name="csY32" fmla="*/ 75443 h 671707"/>
              <a:gd name="csX33" fmla="*/ 147352 w 687990"/>
              <a:gd name="csY33" fmla="*/ 42772 h 671707"/>
              <a:gd name="csX34" fmla="*/ 156020 w 687990"/>
              <a:gd name="csY34" fmla="*/ 25722 h 671707"/>
              <a:gd name="csX35" fmla="*/ 175070 w 687990"/>
              <a:gd name="csY35" fmla="*/ 16102 h 671707"/>
              <a:gd name="csX36" fmla="*/ 186214 w 687990"/>
              <a:gd name="csY36" fmla="*/ 11911 h 671707"/>
              <a:gd name="csX37" fmla="*/ 202692 w 687990"/>
              <a:gd name="csY37" fmla="*/ 6386 h 671707"/>
              <a:gd name="csX38" fmla="*/ 232410 w 687990"/>
              <a:gd name="csY38" fmla="*/ 195 h 671707"/>
              <a:gd name="csX39" fmla="*/ 268034 w 687990"/>
              <a:gd name="csY39" fmla="*/ 2100 h 671707"/>
              <a:gd name="csX40" fmla="*/ 305562 w 687990"/>
              <a:gd name="csY40" fmla="*/ 8672 h 671707"/>
              <a:gd name="csX41" fmla="*/ 354330 w 687990"/>
              <a:gd name="csY41" fmla="*/ 25246 h 671707"/>
              <a:gd name="csX42" fmla="*/ 420814 w 687990"/>
              <a:gd name="csY42" fmla="*/ 51154 h 671707"/>
              <a:gd name="csX43" fmla="*/ 456152 w 687990"/>
              <a:gd name="csY43" fmla="*/ 64013 h 671707"/>
              <a:gd name="csX44" fmla="*/ 476059 w 687990"/>
              <a:gd name="csY44" fmla="*/ 69442 h 671707"/>
              <a:gd name="csX45" fmla="*/ 490538 w 687990"/>
              <a:gd name="csY45" fmla="*/ 67727 h 671707"/>
              <a:gd name="csX46" fmla="*/ 503587 w 687990"/>
              <a:gd name="csY46" fmla="*/ 51725 h 671707"/>
              <a:gd name="csX47" fmla="*/ 515969 w 687990"/>
              <a:gd name="csY47" fmla="*/ 45058 h 671707"/>
              <a:gd name="csX48" fmla="*/ 526923 w 687990"/>
              <a:gd name="csY48" fmla="*/ 53630 h 671707"/>
              <a:gd name="csX49" fmla="*/ 537401 w 687990"/>
              <a:gd name="csY49" fmla="*/ 65441 h 671707"/>
              <a:gd name="csX50" fmla="*/ 548926 w 687990"/>
              <a:gd name="csY50" fmla="*/ 63536 h 671707"/>
              <a:gd name="csX51" fmla="*/ 562451 w 687990"/>
              <a:gd name="csY51" fmla="*/ 44391 h 671707"/>
              <a:gd name="csX52" fmla="*/ 582835 w 687990"/>
              <a:gd name="csY52" fmla="*/ 29151 h 671707"/>
              <a:gd name="csX53" fmla="*/ 625507 w 687990"/>
              <a:gd name="csY53" fmla="*/ 38390 h 671707"/>
              <a:gd name="csX54" fmla="*/ 614648 w 687990"/>
              <a:gd name="csY54" fmla="*/ 63251 h 671707"/>
              <a:gd name="csX55" fmla="*/ 615125 w 687990"/>
              <a:gd name="csY55" fmla="*/ 85825 h 671707"/>
              <a:gd name="csX56" fmla="*/ 625793 w 687990"/>
              <a:gd name="csY56" fmla="*/ 115448 h 671707"/>
              <a:gd name="csX57" fmla="*/ 657606 w 687990"/>
              <a:gd name="csY57" fmla="*/ 158882 h 671707"/>
              <a:gd name="csX58" fmla="*/ 687991 w 687990"/>
              <a:gd name="csY58" fmla="*/ 198029 h 671707"/>
              <a:gd name="csX59" fmla="*/ 622554 w 687990"/>
              <a:gd name="csY59" fmla="*/ 268991 h 671707"/>
              <a:gd name="csX60" fmla="*/ 587883 w 687990"/>
              <a:gd name="csY60" fmla="*/ 306519 h 671707"/>
              <a:gd name="csX61" fmla="*/ 567880 w 687990"/>
              <a:gd name="csY61" fmla="*/ 331570 h 671707"/>
              <a:gd name="csX62" fmla="*/ 551688 w 687990"/>
              <a:gd name="csY62" fmla="*/ 361002 h 671707"/>
              <a:gd name="csX63" fmla="*/ 532447 w 687990"/>
              <a:gd name="csY63" fmla="*/ 377099 h 671707"/>
              <a:gd name="csX64" fmla="*/ 516064 w 687990"/>
              <a:gd name="csY64" fmla="*/ 386148 h 671707"/>
              <a:gd name="csX65" fmla="*/ 504063 w 687990"/>
              <a:gd name="csY65" fmla="*/ 400245 h 671707"/>
              <a:gd name="csX66" fmla="*/ 497681 w 687990"/>
              <a:gd name="csY66" fmla="*/ 419581 h 671707"/>
              <a:gd name="csX67" fmla="*/ 484632 w 687990"/>
              <a:gd name="csY67" fmla="*/ 439964 h 671707"/>
              <a:gd name="csX68" fmla="*/ 468344 w 687990"/>
              <a:gd name="csY68" fmla="*/ 458062 h 671707"/>
              <a:gd name="csX69" fmla="*/ 457867 w 687990"/>
              <a:gd name="csY69" fmla="*/ 461872 h 671707"/>
              <a:gd name="csX70" fmla="*/ 449485 w 687990"/>
              <a:gd name="csY70" fmla="*/ 473111 h 671707"/>
              <a:gd name="csX71" fmla="*/ 437388 w 687990"/>
              <a:gd name="csY71" fmla="*/ 487494 h 671707"/>
              <a:gd name="csX72" fmla="*/ 413480 w 687990"/>
              <a:gd name="csY72" fmla="*/ 506163 h 671707"/>
              <a:gd name="csX73" fmla="*/ 386429 w 687990"/>
              <a:gd name="csY73" fmla="*/ 528737 h 671707"/>
              <a:gd name="csX74" fmla="*/ 378809 w 687990"/>
              <a:gd name="csY74" fmla="*/ 547121 h 671707"/>
              <a:gd name="csX75" fmla="*/ 373666 w 687990"/>
              <a:gd name="csY75" fmla="*/ 568076 h 671707"/>
              <a:gd name="csX76" fmla="*/ 355568 w 687990"/>
              <a:gd name="csY76" fmla="*/ 583125 h 671707"/>
              <a:gd name="csX77" fmla="*/ 334518 w 687990"/>
              <a:gd name="csY77" fmla="*/ 595793 h 671707"/>
              <a:gd name="csX78" fmla="*/ 322707 w 687990"/>
              <a:gd name="csY78" fmla="*/ 616177 h 671707"/>
              <a:gd name="csX79" fmla="*/ 310420 w 687990"/>
              <a:gd name="csY79" fmla="*/ 639894 h 671707"/>
              <a:gd name="csX80" fmla="*/ 300800 w 687990"/>
              <a:gd name="csY80" fmla="*/ 654277 h 671707"/>
              <a:gd name="csX81" fmla="*/ 290322 w 687990"/>
              <a:gd name="csY81" fmla="*/ 671708 h 6717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687990" h="671707">
                <a:moveTo>
                  <a:pt x="290322" y="671708"/>
                </a:moveTo>
                <a:cubicBezTo>
                  <a:pt x="276225" y="663326"/>
                  <a:pt x="271748" y="653134"/>
                  <a:pt x="268414" y="644466"/>
                </a:cubicBezTo>
                <a:cubicBezTo>
                  <a:pt x="265081" y="635798"/>
                  <a:pt x="262795" y="628655"/>
                  <a:pt x="256984" y="619892"/>
                </a:cubicBezTo>
                <a:cubicBezTo>
                  <a:pt x="251174" y="611129"/>
                  <a:pt x="241745" y="600842"/>
                  <a:pt x="228981" y="594269"/>
                </a:cubicBezTo>
                <a:cubicBezTo>
                  <a:pt x="216217" y="587602"/>
                  <a:pt x="200216" y="584649"/>
                  <a:pt x="184595" y="584840"/>
                </a:cubicBezTo>
                <a:cubicBezTo>
                  <a:pt x="168974" y="585030"/>
                  <a:pt x="153829" y="588364"/>
                  <a:pt x="137636" y="593031"/>
                </a:cubicBezTo>
                <a:cubicBezTo>
                  <a:pt x="121444" y="597698"/>
                  <a:pt x="104299" y="603794"/>
                  <a:pt x="87725" y="607319"/>
                </a:cubicBezTo>
                <a:cubicBezTo>
                  <a:pt x="71152" y="610843"/>
                  <a:pt x="55054" y="611795"/>
                  <a:pt x="0" y="615129"/>
                </a:cubicBezTo>
                <a:cubicBezTo>
                  <a:pt x="0" y="585602"/>
                  <a:pt x="1810" y="584173"/>
                  <a:pt x="3715" y="583316"/>
                </a:cubicBezTo>
                <a:cubicBezTo>
                  <a:pt x="5620" y="582458"/>
                  <a:pt x="7525" y="581982"/>
                  <a:pt x="8287" y="577886"/>
                </a:cubicBezTo>
                <a:cubicBezTo>
                  <a:pt x="9049" y="573791"/>
                  <a:pt x="8572" y="566075"/>
                  <a:pt x="8477" y="558170"/>
                </a:cubicBezTo>
                <a:cubicBezTo>
                  <a:pt x="8382" y="550264"/>
                  <a:pt x="8668" y="542168"/>
                  <a:pt x="7334" y="536453"/>
                </a:cubicBezTo>
                <a:cubicBezTo>
                  <a:pt x="6001" y="530642"/>
                  <a:pt x="3048" y="527213"/>
                  <a:pt x="1524" y="522546"/>
                </a:cubicBezTo>
                <a:cubicBezTo>
                  <a:pt x="0" y="517879"/>
                  <a:pt x="0" y="512069"/>
                  <a:pt x="1333" y="507687"/>
                </a:cubicBezTo>
                <a:cubicBezTo>
                  <a:pt x="2667" y="503306"/>
                  <a:pt x="5239" y="500448"/>
                  <a:pt x="7334" y="495876"/>
                </a:cubicBezTo>
                <a:cubicBezTo>
                  <a:pt x="9430" y="491209"/>
                  <a:pt x="11049" y="484827"/>
                  <a:pt x="12097" y="475969"/>
                </a:cubicBezTo>
                <a:cubicBezTo>
                  <a:pt x="13240" y="467015"/>
                  <a:pt x="13811" y="455585"/>
                  <a:pt x="14764" y="445870"/>
                </a:cubicBezTo>
                <a:cubicBezTo>
                  <a:pt x="15716" y="436154"/>
                  <a:pt x="16954" y="428344"/>
                  <a:pt x="19050" y="422343"/>
                </a:cubicBezTo>
                <a:cubicBezTo>
                  <a:pt x="21050" y="416438"/>
                  <a:pt x="23813" y="412437"/>
                  <a:pt x="28861" y="407770"/>
                </a:cubicBezTo>
                <a:cubicBezTo>
                  <a:pt x="33909" y="403103"/>
                  <a:pt x="41148" y="397769"/>
                  <a:pt x="48958" y="391768"/>
                </a:cubicBezTo>
                <a:cubicBezTo>
                  <a:pt x="56769" y="385767"/>
                  <a:pt x="65056" y="379100"/>
                  <a:pt x="71628" y="372242"/>
                </a:cubicBezTo>
                <a:cubicBezTo>
                  <a:pt x="78105" y="365384"/>
                  <a:pt x="82772" y="358430"/>
                  <a:pt x="85439" y="350810"/>
                </a:cubicBezTo>
                <a:cubicBezTo>
                  <a:pt x="88106" y="343190"/>
                  <a:pt x="88678" y="335094"/>
                  <a:pt x="89535" y="326426"/>
                </a:cubicBezTo>
                <a:cubicBezTo>
                  <a:pt x="90392" y="317759"/>
                  <a:pt x="91630" y="308615"/>
                  <a:pt x="93250" y="300423"/>
                </a:cubicBezTo>
                <a:cubicBezTo>
                  <a:pt x="94869" y="292232"/>
                  <a:pt x="96964" y="284897"/>
                  <a:pt x="98965" y="278516"/>
                </a:cubicBezTo>
                <a:cubicBezTo>
                  <a:pt x="100965" y="272039"/>
                  <a:pt x="102870" y="266419"/>
                  <a:pt x="103727" y="256132"/>
                </a:cubicBezTo>
                <a:cubicBezTo>
                  <a:pt x="104584" y="245845"/>
                  <a:pt x="104394" y="230795"/>
                  <a:pt x="105061" y="220794"/>
                </a:cubicBezTo>
                <a:cubicBezTo>
                  <a:pt x="105728" y="210793"/>
                  <a:pt x="107156" y="205840"/>
                  <a:pt x="109633" y="199077"/>
                </a:cubicBezTo>
                <a:cubicBezTo>
                  <a:pt x="112109" y="192314"/>
                  <a:pt x="115729" y="183742"/>
                  <a:pt x="120301" y="176217"/>
                </a:cubicBezTo>
                <a:cubicBezTo>
                  <a:pt x="124873" y="168597"/>
                  <a:pt x="130397" y="162025"/>
                  <a:pt x="134684" y="157929"/>
                </a:cubicBezTo>
                <a:cubicBezTo>
                  <a:pt x="138970" y="153833"/>
                  <a:pt x="142018" y="152214"/>
                  <a:pt x="143732" y="144880"/>
                </a:cubicBezTo>
                <a:cubicBezTo>
                  <a:pt x="145447" y="137546"/>
                  <a:pt x="145733" y="124496"/>
                  <a:pt x="146209" y="112019"/>
                </a:cubicBezTo>
                <a:cubicBezTo>
                  <a:pt x="146685" y="99446"/>
                  <a:pt x="147257" y="87444"/>
                  <a:pt x="147161" y="75443"/>
                </a:cubicBezTo>
                <a:cubicBezTo>
                  <a:pt x="147066" y="63441"/>
                  <a:pt x="146209" y="51249"/>
                  <a:pt x="147352" y="42772"/>
                </a:cubicBezTo>
                <a:cubicBezTo>
                  <a:pt x="148400" y="34295"/>
                  <a:pt x="151447" y="29532"/>
                  <a:pt x="156020" y="25722"/>
                </a:cubicBezTo>
                <a:cubicBezTo>
                  <a:pt x="160687" y="21912"/>
                  <a:pt x="166973" y="19245"/>
                  <a:pt x="175070" y="16102"/>
                </a:cubicBezTo>
                <a:cubicBezTo>
                  <a:pt x="178499" y="14768"/>
                  <a:pt x="182309" y="13340"/>
                  <a:pt x="186214" y="11911"/>
                </a:cubicBezTo>
                <a:cubicBezTo>
                  <a:pt x="191548" y="10006"/>
                  <a:pt x="197167" y="8101"/>
                  <a:pt x="202692" y="6386"/>
                </a:cubicBezTo>
                <a:cubicBezTo>
                  <a:pt x="212312" y="3338"/>
                  <a:pt x="221551" y="862"/>
                  <a:pt x="232410" y="195"/>
                </a:cubicBezTo>
                <a:cubicBezTo>
                  <a:pt x="243268" y="-472"/>
                  <a:pt x="255746" y="671"/>
                  <a:pt x="268034" y="2100"/>
                </a:cubicBezTo>
                <a:cubicBezTo>
                  <a:pt x="280321" y="3529"/>
                  <a:pt x="292322" y="5243"/>
                  <a:pt x="305562" y="8672"/>
                </a:cubicBezTo>
                <a:cubicBezTo>
                  <a:pt x="318802" y="12101"/>
                  <a:pt x="333375" y="17245"/>
                  <a:pt x="354330" y="25246"/>
                </a:cubicBezTo>
                <a:cubicBezTo>
                  <a:pt x="375285" y="33247"/>
                  <a:pt x="402526" y="44105"/>
                  <a:pt x="420814" y="51154"/>
                </a:cubicBezTo>
                <a:cubicBezTo>
                  <a:pt x="439103" y="58202"/>
                  <a:pt x="448342" y="61536"/>
                  <a:pt x="456152" y="64013"/>
                </a:cubicBezTo>
                <a:cubicBezTo>
                  <a:pt x="464058" y="66489"/>
                  <a:pt x="470535" y="68204"/>
                  <a:pt x="476059" y="69442"/>
                </a:cubicBezTo>
                <a:cubicBezTo>
                  <a:pt x="481584" y="70585"/>
                  <a:pt x="486061" y="71252"/>
                  <a:pt x="490538" y="67727"/>
                </a:cubicBezTo>
                <a:cubicBezTo>
                  <a:pt x="495014" y="64203"/>
                  <a:pt x="499300" y="56678"/>
                  <a:pt x="503587" y="51725"/>
                </a:cubicBezTo>
                <a:cubicBezTo>
                  <a:pt x="507873" y="46772"/>
                  <a:pt x="512064" y="44486"/>
                  <a:pt x="515969" y="45058"/>
                </a:cubicBezTo>
                <a:cubicBezTo>
                  <a:pt x="519875" y="45725"/>
                  <a:pt x="523494" y="49344"/>
                  <a:pt x="526923" y="53630"/>
                </a:cubicBezTo>
                <a:cubicBezTo>
                  <a:pt x="530352" y="57917"/>
                  <a:pt x="533781" y="62965"/>
                  <a:pt x="537401" y="65441"/>
                </a:cubicBezTo>
                <a:cubicBezTo>
                  <a:pt x="541020" y="67918"/>
                  <a:pt x="544925" y="67727"/>
                  <a:pt x="548926" y="63536"/>
                </a:cubicBezTo>
                <a:cubicBezTo>
                  <a:pt x="552926" y="59345"/>
                  <a:pt x="556927" y="51154"/>
                  <a:pt x="562451" y="44391"/>
                </a:cubicBezTo>
                <a:cubicBezTo>
                  <a:pt x="567976" y="37628"/>
                  <a:pt x="574834" y="32294"/>
                  <a:pt x="582835" y="29151"/>
                </a:cubicBezTo>
                <a:cubicBezTo>
                  <a:pt x="590836" y="26008"/>
                  <a:pt x="599980" y="24960"/>
                  <a:pt x="625507" y="38390"/>
                </a:cubicBezTo>
                <a:cubicBezTo>
                  <a:pt x="619887" y="49154"/>
                  <a:pt x="616172" y="56107"/>
                  <a:pt x="614648" y="63251"/>
                </a:cubicBezTo>
                <a:cubicBezTo>
                  <a:pt x="613124" y="70394"/>
                  <a:pt x="613791" y="77633"/>
                  <a:pt x="615125" y="85825"/>
                </a:cubicBezTo>
                <a:cubicBezTo>
                  <a:pt x="616458" y="94016"/>
                  <a:pt x="618458" y="103160"/>
                  <a:pt x="625793" y="115448"/>
                </a:cubicBezTo>
                <a:cubicBezTo>
                  <a:pt x="633127" y="127640"/>
                  <a:pt x="645700" y="142975"/>
                  <a:pt x="657606" y="158882"/>
                </a:cubicBezTo>
                <a:cubicBezTo>
                  <a:pt x="669512" y="174788"/>
                  <a:pt x="680752" y="191362"/>
                  <a:pt x="687991" y="198029"/>
                </a:cubicBezTo>
                <a:cubicBezTo>
                  <a:pt x="661797" y="226414"/>
                  <a:pt x="638937" y="251179"/>
                  <a:pt x="622554" y="268991"/>
                </a:cubicBezTo>
                <a:cubicBezTo>
                  <a:pt x="606076" y="286802"/>
                  <a:pt x="596075" y="297661"/>
                  <a:pt x="587883" y="306519"/>
                </a:cubicBezTo>
                <a:cubicBezTo>
                  <a:pt x="579692" y="315377"/>
                  <a:pt x="573405" y="322235"/>
                  <a:pt x="567880" y="331570"/>
                </a:cubicBezTo>
                <a:cubicBezTo>
                  <a:pt x="562356" y="340904"/>
                  <a:pt x="557689" y="352811"/>
                  <a:pt x="551688" y="361002"/>
                </a:cubicBezTo>
                <a:cubicBezTo>
                  <a:pt x="545783" y="369194"/>
                  <a:pt x="538639" y="373766"/>
                  <a:pt x="532447" y="377099"/>
                </a:cubicBezTo>
                <a:cubicBezTo>
                  <a:pt x="526256" y="380433"/>
                  <a:pt x="520922" y="382624"/>
                  <a:pt x="516064" y="386148"/>
                </a:cubicBezTo>
                <a:cubicBezTo>
                  <a:pt x="511207" y="389672"/>
                  <a:pt x="506730" y="394435"/>
                  <a:pt x="504063" y="400245"/>
                </a:cubicBezTo>
                <a:cubicBezTo>
                  <a:pt x="501396" y="406055"/>
                  <a:pt x="500443" y="412913"/>
                  <a:pt x="497681" y="419581"/>
                </a:cubicBezTo>
                <a:cubicBezTo>
                  <a:pt x="494824" y="426248"/>
                  <a:pt x="490157" y="432916"/>
                  <a:pt x="484632" y="439964"/>
                </a:cubicBezTo>
                <a:cubicBezTo>
                  <a:pt x="479203" y="447108"/>
                  <a:pt x="472916" y="454823"/>
                  <a:pt x="468344" y="458062"/>
                </a:cubicBezTo>
                <a:cubicBezTo>
                  <a:pt x="463677" y="461300"/>
                  <a:pt x="460629" y="460062"/>
                  <a:pt x="457867" y="461872"/>
                </a:cubicBezTo>
                <a:cubicBezTo>
                  <a:pt x="455009" y="463682"/>
                  <a:pt x="452438" y="468539"/>
                  <a:pt x="449485" y="473111"/>
                </a:cubicBezTo>
                <a:cubicBezTo>
                  <a:pt x="446532" y="477683"/>
                  <a:pt x="443198" y="482160"/>
                  <a:pt x="437388" y="487494"/>
                </a:cubicBezTo>
                <a:cubicBezTo>
                  <a:pt x="431578" y="492733"/>
                  <a:pt x="423196" y="498924"/>
                  <a:pt x="413480" y="506163"/>
                </a:cubicBezTo>
                <a:cubicBezTo>
                  <a:pt x="403670" y="513497"/>
                  <a:pt x="392525" y="521975"/>
                  <a:pt x="386429" y="528737"/>
                </a:cubicBezTo>
                <a:cubicBezTo>
                  <a:pt x="380333" y="535500"/>
                  <a:pt x="379571" y="540548"/>
                  <a:pt x="378809" y="547121"/>
                </a:cubicBezTo>
                <a:cubicBezTo>
                  <a:pt x="378047" y="553693"/>
                  <a:pt x="377380" y="561694"/>
                  <a:pt x="373666" y="568076"/>
                </a:cubicBezTo>
                <a:cubicBezTo>
                  <a:pt x="369951" y="574457"/>
                  <a:pt x="363093" y="579029"/>
                  <a:pt x="355568" y="583125"/>
                </a:cubicBezTo>
                <a:cubicBezTo>
                  <a:pt x="348043" y="587126"/>
                  <a:pt x="339947" y="590555"/>
                  <a:pt x="334518" y="595793"/>
                </a:cubicBezTo>
                <a:cubicBezTo>
                  <a:pt x="329089" y="601032"/>
                  <a:pt x="326422" y="608081"/>
                  <a:pt x="322707" y="616177"/>
                </a:cubicBezTo>
                <a:cubicBezTo>
                  <a:pt x="319088" y="624273"/>
                  <a:pt x="314420" y="633417"/>
                  <a:pt x="310420" y="639894"/>
                </a:cubicBezTo>
                <a:cubicBezTo>
                  <a:pt x="306419" y="646371"/>
                  <a:pt x="303085" y="650086"/>
                  <a:pt x="300800" y="654277"/>
                </a:cubicBezTo>
                <a:cubicBezTo>
                  <a:pt x="298609" y="658373"/>
                  <a:pt x="297371" y="663230"/>
                  <a:pt x="290322" y="671708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DF9018C5-3756-55EB-6D4F-49AECFB86917}"/>
              </a:ext>
            </a:extLst>
          </p:cNvPr>
          <p:cNvSpPr/>
          <p:nvPr/>
        </p:nvSpPr>
        <p:spPr>
          <a:xfrm>
            <a:off x="10050431" y="1292637"/>
            <a:ext cx="654462" cy="1274825"/>
          </a:xfrm>
          <a:custGeom>
            <a:avLst/>
            <a:gdLst>
              <a:gd name="csX0" fmla="*/ 654463 w 654462"/>
              <a:gd name="csY0" fmla="*/ 0 h 1274825"/>
              <a:gd name="csX1" fmla="*/ 180499 w 654462"/>
              <a:gd name="csY1" fmla="*/ 1619 h 1274825"/>
              <a:gd name="csX2" fmla="*/ 158020 w 654462"/>
              <a:gd name="csY2" fmla="*/ 177165 h 1274825"/>
              <a:gd name="csX3" fmla="*/ 138494 w 654462"/>
              <a:gd name="csY3" fmla="*/ 308800 h 1274825"/>
              <a:gd name="csX4" fmla="*/ 108204 w 654462"/>
              <a:gd name="csY4" fmla="*/ 465487 h 1274825"/>
              <a:gd name="csX5" fmla="*/ 151162 w 654462"/>
              <a:gd name="csY5" fmla="*/ 528161 h 1274825"/>
              <a:gd name="csX6" fmla="*/ 160306 w 654462"/>
              <a:gd name="csY6" fmla="*/ 557784 h 1274825"/>
              <a:gd name="csX7" fmla="*/ 149066 w 654462"/>
              <a:gd name="csY7" fmla="*/ 604838 h 1274825"/>
              <a:gd name="csX8" fmla="*/ 127254 w 654462"/>
              <a:gd name="csY8" fmla="*/ 675418 h 1274825"/>
              <a:gd name="csX9" fmla="*/ 114300 w 654462"/>
              <a:gd name="csY9" fmla="*/ 716756 h 1274825"/>
              <a:gd name="csX10" fmla="*/ 110585 w 654462"/>
              <a:gd name="csY10" fmla="*/ 745712 h 1274825"/>
              <a:gd name="csX11" fmla="*/ 115443 w 654462"/>
              <a:gd name="csY11" fmla="*/ 768001 h 1274825"/>
              <a:gd name="csX12" fmla="*/ 112300 w 654462"/>
              <a:gd name="csY12" fmla="*/ 787051 h 1274825"/>
              <a:gd name="csX13" fmla="*/ 105061 w 654462"/>
              <a:gd name="csY13" fmla="*/ 800862 h 1274825"/>
              <a:gd name="csX14" fmla="*/ 104966 w 654462"/>
              <a:gd name="csY14" fmla="*/ 819150 h 1274825"/>
              <a:gd name="csX15" fmla="*/ 114109 w 654462"/>
              <a:gd name="csY15" fmla="*/ 841724 h 1274825"/>
              <a:gd name="csX16" fmla="*/ 136112 w 654462"/>
              <a:gd name="csY16" fmla="*/ 877824 h 1274825"/>
              <a:gd name="csX17" fmla="*/ 157163 w 654462"/>
              <a:gd name="csY17" fmla="*/ 923925 h 1274825"/>
              <a:gd name="csX18" fmla="*/ 166783 w 654462"/>
              <a:gd name="csY18" fmla="*/ 971264 h 1274825"/>
              <a:gd name="csX19" fmla="*/ 169354 w 654462"/>
              <a:gd name="csY19" fmla="*/ 996791 h 1274825"/>
              <a:gd name="csX20" fmla="*/ 158687 w 654462"/>
              <a:gd name="csY20" fmla="*/ 1018794 h 1274825"/>
              <a:gd name="csX21" fmla="*/ 125349 w 654462"/>
              <a:gd name="csY21" fmla="*/ 1062514 h 1274825"/>
              <a:gd name="csX22" fmla="*/ 77057 w 654462"/>
              <a:gd name="csY22" fmla="*/ 1133380 h 1274825"/>
              <a:gd name="csX23" fmla="*/ 0 w 654462"/>
              <a:gd name="csY23" fmla="*/ 1274826 h 1274825"/>
              <a:gd name="csX24" fmla="*/ 177832 w 654462"/>
              <a:gd name="csY24" fmla="*/ 1274826 h 1274825"/>
              <a:gd name="csX25" fmla="*/ 294894 w 654462"/>
              <a:gd name="csY25" fmla="*/ 1132142 h 1274825"/>
              <a:gd name="csX26" fmla="*/ 316611 w 654462"/>
              <a:gd name="csY26" fmla="*/ 1106995 h 1274825"/>
              <a:gd name="csX27" fmla="*/ 328994 w 654462"/>
              <a:gd name="csY27" fmla="*/ 1102328 h 1274825"/>
              <a:gd name="csX28" fmla="*/ 345091 w 654462"/>
              <a:gd name="csY28" fmla="*/ 1105662 h 1274825"/>
              <a:gd name="csX29" fmla="*/ 358616 w 654462"/>
              <a:gd name="csY29" fmla="*/ 1111091 h 1274825"/>
              <a:gd name="csX30" fmla="*/ 366332 w 654462"/>
              <a:gd name="csY30" fmla="*/ 1110806 h 1274825"/>
              <a:gd name="csX31" fmla="*/ 377095 w 654462"/>
              <a:gd name="csY31" fmla="*/ 1096042 h 1274825"/>
              <a:gd name="csX32" fmla="*/ 411194 w 654462"/>
              <a:gd name="csY32" fmla="*/ 1051084 h 1274825"/>
              <a:gd name="csX33" fmla="*/ 341567 w 654462"/>
              <a:gd name="csY33" fmla="*/ 956691 h 1274825"/>
              <a:gd name="csX34" fmla="*/ 336233 w 654462"/>
              <a:gd name="csY34" fmla="*/ 901827 h 1274825"/>
              <a:gd name="csX35" fmla="*/ 336899 w 654462"/>
              <a:gd name="csY35" fmla="*/ 839629 h 1274825"/>
              <a:gd name="csX36" fmla="*/ 343757 w 654462"/>
              <a:gd name="csY36" fmla="*/ 786479 h 1274825"/>
              <a:gd name="csX37" fmla="*/ 356425 w 654462"/>
              <a:gd name="csY37" fmla="*/ 758571 h 1274825"/>
              <a:gd name="csX38" fmla="*/ 392430 w 654462"/>
              <a:gd name="csY38" fmla="*/ 722662 h 1274825"/>
              <a:gd name="csX39" fmla="*/ 430625 w 654462"/>
              <a:gd name="csY39" fmla="*/ 687419 h 1274825"/>
              <a:gd name="csX40" fmla="*/ 453771 w 654462"/>
              <a:gd name="csY40" fmla="*/ 654748 h 1274825"/>
              <a:gd name="csX41" fmla="*/ 477393 w 654462"/>
              <a:gd name="csY41" fmla="*/ 611791 h 1274825"/>
              <a:gd name="csX42" fmla="*/ 498538 w 654462"/>
              <a:gd name="csY42" fmla="*/ 573691 h 1274825"/>
              <a:gd name="csX43" fmla="*/ 513112 w 654462"/>
              <a:gd name="csY43" fmla="*/ 545116 h 1274825"/>
              <a:gd name="csX44" fmla="*/ 513588 w 654462"/>
              <a:gd name="csY44" fmla="*/ 462915 h 1274825"/>
              <a:gd name="csX45" fmla="*/ 517303 w 654462"/>
              <a:gd name="csY45" fmla="*/ 431101 h 1274825"/>
              <a:gd name="csX46" fmla="*/ 521875 w 654462"/>
              <a:gd name="csY46" fmla="*/ 425672 h 1274825"/>
              <a:gd name="csX47" fmla="*/ 522065 w 654462"/>
              <a:gd name="csY47" fmla="*/ 405955 h 1274825"/>
              <a:gd name="csX48" fmla="*/ 520922 w 654462"/>
              <a:gd name="csY48" fmla="*/ 384238 h 1274825"/>
              <a:gd name="csX49" fmla="*/ 515112 w 654462"/>
              <a:gd name="csY49" fmla="*/ 370332 h 1274825"/>
              <a:gd name="csX50" fmla="*/ 514921 w 654462"/>
              <a:gd name="csY50" fmla="*/ 355473 h 1274825"/>
              <a:gd name="csX51" fmla="*/ 520922 w 654462"/>
              <a:gd name="csY51" fmla="*/ 343662 h 1274825"/>
              <a:gd name="csX52" fmla="*/ 525685 w 654462"/>
              <a:gd name="csY52" fmla="*/ 323755 h 1274825"/>
              <a:gd name="csX53" fmla="*/ 528352 w 654462"/>
              <a:gd name="csY53" fmla="*/ 293656 h 1274825"/>
              <a:gd name="csX54" fmla="*/ 532638 w 654462"/>
              <a:gd name="csY54" fmla="*/ 270129 h 1274825"/>
              <a:gd name="csX55" fmla="*/ 542449 w 654462"/>
              <a:gd name="csY55" fmla="*/ 255556 h 1274825"/>
              <a:gd name="csX56" fmla="*/ 562547 w 654462"/>
              <a:gd name="csY56" fmla="*/ 239554 h 1274825"/>
              <a:gd name="csX57" fmla="*/ 585216 w 654462"/>
              <a:gd name="csY57" fmla="*/ 220027 h 1274825"/>
              <a:gd name="csX58" fmla="*/ 599027 w 654462"/>
              <a:gd name="csY58" fmla="*/ 198596 h 1274825"/>
              <a:gd name="csX59" fmla="*/ 603123 w 654462"/>
              <a:gd name="csY59" fmla="*/ 174212 h 1274825"/>
              <a:gd name="csX60" fmla="*/ 606838 w 654462"/>
              <a:gd name="csY60" fmla="*/ 148209 h 1274825"/>
              <a:gd name="csX61" fmla="*/ 612553 w 654462"/>
              <a:gd name="csY61" fmla="*/ 126301 h 1274825"/>
              <a:gd name="csX62" fmla="*/ 617315 w 654462"/>
              <a:gd name="csY62" fmla="*/ 103918 h 1274825"/>
              <a:gd name="csX63" fmla="*/ 618649 w 654462"/>
              <a:gd name="csY63" fmla="*/ 68580 h 1274825"/>
              <a:gd name="csX64" fmla="*/ 623221 w 654462"/>
              <a:gd name="csY64" fmla="*/ 46863 h 1274825"/>
              <a:gd name="csX65" fmla="*/ 633889 w 654462"/>
              <a:gd name="csY65" fmla="*/ 24003 h 1274825"/>
              <a:gd name="csX66" fmla="*/ 648272 w 654462"/>
              <a:gd name="csY66" fmla="*/ 5715 h 1274825"/>
              <a:gd name="csX67" fmla="*/ 654463 w 654462"/>
              <a:gd name="csY67" fmla="*/ 0 h 12748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654462" h="1274825">
                <a:moveTo>
                  <a:pt x="654463" y="0"/>
                </a:moveTo>
                <a:cubicBezTo>
                  <a:pt x="496443" y="571"/>
                  <a:pt x="338519" y="1143"/>
                  <a:pt x="180499" y="1619"/>
                </a:cubicBezTo>
                <a:cubicBezTo>
                  <a:pt x="169545" y="75914"/>
                  <a:pt x="164021" y="129254"/>
                  <a:pt x="158020" y="177165"/>
                </a:cubicBezTo>
                <a:cubicBezTo>
                  <a:pt x="152019" y="225076"/>
                  <a:pt x="145637" y="267652"/>
                  <a:pt x="138494" y="308800"/>
                </a:cubicBezTo>
                <a:cubicBezTo>
                  <a:pt x="131350" y="349948"/>
                  <a:pt x="123539" y="389668"/>
                  <a:pt x="108204" y="465487"/>
                </a:cubicBezTo>
                <a:cubicBezTo>
                  <a:pt x="136208" y="509968"/>
                  <a:pt x="145066" y="519113"/>
                  <a:pt x="151162" y="528161"/>
                </a:cubicBezTo>
                <a:cubicBezTo>
                  <a:pt x="157353" y="537210"/>
                  <a:pt x="160687" y="546259"/>
                  <a:pt x="160306" y="557784"/>
                </a:cubicBezTo>
                <a:cubicBezTo>
                  <a:pt x="159925" y="569309"/>
                  <a:pt x="155638" y="583311"/>
                  <a:pt x="149066" y="604838"/>
                </a:cubicBezTo>
                <a:cubicBezTo>
                  <a:pt x="142494" y="626364"/>
                  <a:pt x="133636" y="655510"/>
                  <a:pt x="127254" y="675418"/>
                </a:cubicBezTo>
                <a:cubicBezTo>
                  <a:pt x="120872" y="695420"/>
                  <a:pt x="117062" y="706279"/>
                  <a:pt x="114300" y="716756"/>
                </a:cubicBezTo>
                <a:cubicBezTo>
                  <a:pt x="111538" y="727234"/>
                  <a:pt x="109823" y="737235"/>
                  <a:pt x="110585" y="745712"/>
                </a:cubicBezTo>
                <a:cubicBezTo>
                  <a:pt x="111347" y="754189"/>
                  <a:pt x="114586" y="761143"/>
                  <a:pt x="115443" y="768001"/>
                </a:cubicBezTo>
                <a:cubicBezTo>
                  <a:pt x="116300" y="774954"/>
                  <a:pt x="114776" y="781812"/>
                  <a:pt x="112300" y="787051"/>
                </a:cubicBezTo>
                <a:cubicBezTo>
                  <a:pt x="109919" y="792289"/>
                  <a:pt x="106680" y="795814"/>
                  <a:pt x="105061" y="800862"/>
                </a:cubicBezTo>
                <a:cubicBezTo>
                  <a:pt x="103442" y="805910"/>
                  <a:pt x="103632" y="812578"/>
                  <a:pt x="104966" y="819150"/>
                </a:cubicBezTo>
                <a:cubicBezTo>
                  <a:pt x="106204" y="825722"/>
                  <a:pt x="108680" y="832199"/>
                  <a:pt x="114109" y="841724"/>
                </a:cubicBezTo>
                <a:cubicBezTo>
                  <a:pt x="119539" y="851249"/>
                  <a:pt x="128016" y="863822"/>
                  <a:pt x="136112" y="877824"/>
                </a:cubicBezTo>
                <a:cubicBezTo>
                  <a:pt x="144209" y="891826"/>
                  <a:pt x="152019" y="907161"/>
                  <a:pt x="157163" y="923925"/>
                </a:cubicBezTo>
                <a:cubicBezTo>
                  <a:pt x="162306" y="940689"/>
                  <a:pt x="164878" y="958691"/>
                  <a:pt x="166783" y="971264"/>
                </a:cubicBezTo>
                <a:cubicBezTo>
                  <a:pt x="168688" y="983742"/>
                  <a:pt x="169926" y="990695"/>
                  <a:pt x="169354" y="996791"/>
                </a:cubicBezTo>
                <a:cubicBezTo>
                  <a:pt x="168688" y="1002887"/>
                  <a:pt x="166211" y="1008317"/>
                  <a:pt x="158687" y="1018794"/>
                </a:cubicBezTo>
                <a:cubicBezTo>
                  <a:pt x="151162" y="1029272"/>
                  <a:pt x="138779" y="1044797"/>
                  <a:pt x="125349" y="1062514"/>
                </a:cubicBezTo>
                <a:cubicBezTo>
                  <a:pt x="111919" y="1080230"/>
                  <a:pt x="97536" y="1100138"/>
                  <a:pt x="77057" y="1133380"/>
                </a:cubicBezTo>
                <a:cubicBezTo>
                  <a:pt x="56579" y="1166622"/>
                  <a:pt x="30099" y="1213199"/>
                  <a:pt x="0" y="1274826"/>
                </a:cubicBezTo>
                <a:cubicBezTo>
                  <a:pt x="59246" y="1274826"/>
                  <a:pt x="118586" y="1274826"/>
                  <a:pt x="177832" y="1274826"/>
                </a:cubicBezTo>
                <a:cubicBezTo>
                  <a:pt x="263080" y="1173575"/>
                  <a:pt x="282607" y="1147953"/>
                  <a:pt x="294894" y="1132142"/>
                </a:cubicBezTo>
                <a:cubicBezTo>
                  <a:pt x="307181" y="1116425"/>
                  <a:pt x="312325" y="1110520"/>
                  <a:pt x="316611" y="1106995"/>
                </a:cubicBezTo>
                <a:cubicBezTo>
                  <a:pt x="320897" y="1103471"/>
                  <a:pt x="324326" y="1102233"/>
                  <a:pt x="328994" y="1102328"/>
                </a:cubicBezTo>
                <a:cubicBezTo>
                  <a:pt x="333661" y="1102423"/>
                  <a:pt x="339662" y="1103852"/>
                  <a:pt x="345091" y="1105662"/>
                </a:cubicBezTo>
                <a:cubicBezTo>
                  <a:pt x="350425" y="1107472"/>
                  <a:pt x="355187" y="1109853"/>
                  <a:pt x="358616" y="1111091"/>
                </a:cubicBezTo>
                <a:cubicBezTo>
                  <a:pt x="362045" y="1112425"/>
                  <a:pt x="364236" y="1112615"/>
                  <a:pt x="366332" y="1110806"/>
                </a:cubicBezTo>
                <a:cubicBezTo>
                  <a:pt x="368522" y="1108901"/>
                  <a:pt x="370713" y="1104805"/>
                  <a:pt x="377095" y="1096042"/>
                </a:cubicBezTo>
                <a:cubicBezTo>
                  <a:pt x="383381" y="1087279"/>
                  <a:pt x="393859" y="1073753"/>
                  <a:pt x="411194" y="1051084"/>
                </a:cubicBezTo>
                <a:cubicBezTo>
                  <a:pt x="352616" y="982885"/>
                  <a:pt x="345567" y="971836"/>
                  <a:pt x="341567" y="956691"/>
                </a:cubicBezTo>
                <a:cubicBezTo>
                  <a:pt x="337566" y="941546"/>
                  <a:pt x="336709" y="922210"/>
                  <a:pt x="336233" y="901827"/>
                </a:cubicBezTo>
                <a:cubicBezTo>
                  <a:pt x="335756" y="881539"/>
                  <a:pt x="335566" y="860203"/>
                  <a:pt x="336899" y="839629"/>
                </a:cubicBezTo>
                <a:cubicBezTo>
                  <a:pt x="338328" y="819055"/>
                  <a:pt x="341281" y="799147"/>
                  <a:pt x="343757" y="786479"/>
                </a:cubicBezTo>
                <a:cubicBezTo>
                  <a:pt x="346329" y="773716"/>
                  <a:pt x="348329" y="768191"/>
                  <a:pt x="356425" y="758571"/>
                </a:cubicBezTo>
                <a:cubicBezTo>
                  <a:pt x="364426" y="748951"/>
                  <a:pt x="378428" y="735425"/>
                  <a:pt x="392430" y="722662"/>
                </a:cubicBezTo>
                <a:cubicBezTo>
                  <a:pt x="406432" y="709898"/>
                  <a:pt x="420624" y="698087"/>
                  <a:pt x="430625" y="687419"/>
                </a:cubicBezTo>
                <a:cubicBezTo>
                  <a:pt x="440626" y="676751"/>
                  <a:pt x="446627" y="667322"/>
                  <a:pt x="453771" y="654748"/>
                </a:cubicBezTo>
                <a:cubicBezTo>
                  <a:pt x="461010" y="642080"/>
                  <a:pt x="469583" y="626269"/>
                  <a:pt x="477393" y="611791"/>
                </a:cubicBezTo>
                <a:cubicBezTo>
                  <a:pt x="485204" y="597313"/>
                  <a:pt x="492347" y="584263"/>
                  <a:pt x="498538" y="573691"/>
                </a:cubicBezTo>
                <a:cubicBezTo>
                  <a:pt x="504730" y="563118"/>
                  <a:pt x="509969" y="555117"/>
                  <a:pt x="513112" y="545116"/>
                </a:cubicBezTo>
                <a:cubicBezTo>
                  <a:pt x="516255" y="535114"/>
                  <a:pt x="517303" y="523018"/>
                  <a:pt x="513588" y="462915"/>
                </a:cubicBezTo>
                <a:cubicBezTo>
                  <a:pt x="513588" y="433388"/>
                  <a:pt x="515398" y="431959"/>
                  <a:pt x="517303" y="431101"/>
                </a:cubicBezTo>
                <a:cubicBezTo>
                  <a:pt x="519208" y="430244"/>
                  <a:pt x="521113" y="429768"/>
                  <a:pt x="521875" y="425672"/>
                </a:cubicBezTo>
                <a:cubicBezTo>
                  <a:pt x="522637" y="421576"/>
                  <a:pt x="522161" y="413861"/>
                  <a:pt x="522065" y="405955"/>
                </a:cubicBezTo>
                <a:cubicBezTo>
                  <a:pt x="521970" y="398050"/>
                  <a:pt x="522256" y="389953"/>
                  <a:pt x="520922" y="384238"/>
                </a:cubicBezTo>
                <a:cubicBezTo>
                  <a:pt x="519589" y="378428"/>
                  <a:pt x="516636" y="374999"/>
                  <a:pt x="515112" y="370332"/>
                </a:cubicBezTo>
                <a:cubicBezTo>
                  <a:pt x="513588" y="365665"/>
                  <a:pt x="513588" y="359855"/>
                  <a:pt x="514921" y="355473"/>
                </a:cubicBezTo>
                <a:cubicBezTo>
                  <a:pt x="516255" y="351092"/>
                  <a:pt x="518827" y="348234"/>
                  <a:pt x="520922" y="343662"/>
                </a:cubicBezTo>
                <a:cubicBezTo>
                  <a:pt x="523018" y="338995"/>
                  <a:pt x="524637" y="332613"/>
                  <a:pt x="525685" y="323755"/>
                </a:cubicBezTo>
                <a:cubicBezTo>
                  <a:pt x="526828" y="314801"/>
                  <a:pt x="527399" y="303371"/>
                  <a:pt x="528352" y="293656"/>
                </a:cubicBezTo>
                <a:cubicBezTo>
                  <a:pt x="529304" y="283940"/>
                  <a:pt x="530543" y="276130"/>
                  <a:pt x="532638" y="270129"/>
                </a:cubicBezTo>
                <a:cubicBezTo>
                  <a:pt x="534638" y="264223"/>
                  <a:pt x="537401" y="260223"/>
                  <a:pt x="542449" y="255556"/>
                </a:cubicBezTo>
                <a:cubicBezTo>
                  <a:pt x="547497" y="250888"/>
                  <a:pt x="554736" y="245554"/>
                  <a:pt x="562547" y="239554"/>
                </a:cubicBezTo>
                <a:cubicBezTo>
                  <a:pt x="570357" y="233553"/>
                  <a:pt x="578644" y="226885"/>
                  <a:pt x="585216" y="220027"/>
                </a:cubicBezTo>
                <a:cubicBezTo>
                  <a:pt x="591693" y="213169"/>
                  <a:pt x="596360" y="206216"/>
                  <a:pt x="599027" y="198596"/>
                </a:cubicBezTo>
                <a:cubicBezTo>
                  <a:pt x="601694" y="190976"/>
                  <a:pt x="602266" y="182880"/>
                  <a:pt x="603123" y="174212"/>
                </a:cubicBezTo>
                <a:cubicBezTo>
                  <a:pt x="603980" y="165544"/>
                  <a:pt x="605219" y="156400"/>
                  <a:pt x="606838" y="148209"/>
                </a:cubicBezTo>
                <a:cubicBezTo>
                  <a:pt x="608457" y="140017"/>
                  <a:pt x="610553" y="132683"/>
                  <a:pt x="612553" y="126301"/>
                </a:cubicBezTo>
                <a:cubicBezTo>
                  <a:pt x="614553" y="119824"/>
                  <a:pt x="616458" y="114205"/>
                  <a:pt x="617315" y="103918"/>
                </a:cubicBezTo>
                <a:cubicBezTo>
                  <a:pt x="618173" y="93631"/>
                  <a:pt x="617982" y="78581"/>
                  <a:pt x="618649" y="68580"/>
                </a:cubicBezTo>
                <a:cubicBezTo>
                  <a:pt x="619316" y="58579"/>
                  <a:pt x="620744" y="53626"/>
                  <a:pt x="623221" y="46863"/>
                </a:cubicBezTo>
                <a:cubicBezTo>
                  <a:pt x="625697" y="40100"/>
                  <a:pt x="629317" y="31528"/>
                  <a:pt x="633889" y="24003"/>
                </a:cubicBezTo>
                <a:cubicBezTo>
                  <a:pt x="638461" y="16383"/>
                  <a:pt x="643985" y="9811"/>
                  <a:pt x="648272" y="5715"/>
                </a:cubicBezTo>
                <a:cubicBezTo>
                  <a:pt x="650843" y="3619"/>
                  <a:pt x="652844" y="2095"/>
                  <a:pt x="654463" y="0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078BD84B-D083-80A7-D999-5A376D02E6B7}"/>
              </a:ext>
            </a:extLst>
          </p:cNvPr>
          <p:cNvSpPr/>
          <p:nvPr/>
        </p:nvSpPr>
        <p:spPr>
          <a:xfrm>
            <a:off x="11178364" y="821793"/>
            <a:ext cx="418433" cy="516468"/>
          </a:xfrm>
          <a:custGeom>
            <a:avLst/>
            <a:gdLst>
              <a:gd name="csX0" fmla="*/ 74027 w 418433"/>
              <a:gd name="csY0" fmla="*/ 516469 h 516468"/>
              <a:gd name="csX1" fmla="*/ 105269 w 418433"/>
              <a:gd name="csY1" fmla="*/ 500276 h 516468"/>
              <a:gd name="csX2" fmla="*/ 122700 w 418433"/>
              <a:gd name="csY2" fmla="*/ 479131 h 516468"/>
              <a:gd name="csX3" fmla="*/ 138416 w 418433"/>
              <a:gd name="csY3" fmla="*/ 467510 h 516468"/>
              <a:gd name="csX4" fmla="*/ 154894 w 418433"/>
              <a:gd name="csY4" fmla="*/ 464938 h 516468"/>
              <a:gd name="csX5" fmla="*/ 169372 w 418433"/>
              <a:gd name="csY5" fmla="*/ 455509 h 516468"/>
              <a:gd name="csX6" fmla="*/ 186898 w 418433"/>
              <a:gd name="csY6" fmla="*/ 433030 h 516468"/>
              <a:gd name="csX7" fmla="*/ 207853 w 418433"/>
              <a:gd name="csY7" fmla="*/ 412742 h 516468"/>
              <a:gd name="csX8" fmla="*/ 231761 w 418433"/>
              <a:gd name="csY8" fmla="*/ 399121 h 516468"/>
              <a:gd name="csX9" fmla="*/ 259193 w 418433"/>
              <a:gd name="csY9" fmla="*/ 388929 h 516468"/>
              <a:gd name="csX10" fmla="*/ 277291 w 418433"/>
              <a:gd name="csY10" fmla="*/ 382262 h 516468"/>
              <a:gd name="csX11" fmla="*/ 300817 w 418433"/>
              <a:gd name="csY11" fmla="*/ 378833 h 516468"/>
              <a:gd name="csX12" fmla="*/ 313200 w 418433"/>
              <a:gd name="csY12" fmla="*/ 368736 h 516468"/>
              <a:gd name="csX13" fmla="*/ 321867 w 418433"/>
              <a:gd name="csY13" fmla="*/ 355973 h 516468"/>
              <a:gd name="csX14" fmla="*/ 335298 w 418433"/>
              <a:gd name="csY14" fmla="*/ 349305 h 516468"/>
              <a:gd name="csX15" fmla="*/ 344061 w 418433"/>
              <a:gd name="csY15" fmla="*/ 339589 h 516468"/>
              <a:gd name="csX16" fmla="*/ 355967 w 418433"/>
              <a:gd name="csY16" fmla="*/ 330446 h 516468"/>
              <a:gd name="csX17" fmla="*/ 373207 w 418433"/>
              <a:gd name="csY17" fmla="*/ 328160 h 516468"/>
              <a:gd name="csX18" fmla="*/ 385018 w 418433"/>
              <a:gd name="csY18" fmla="*/ 326445 h 516468"/>
              <a:gd name="csX19" fmla="*/ 396543 w 418433"/>
              <a:gd name="csY19" fmla="*/ 310062 h 516468"/>
              <a:gd name="csX20" fmla="*/ 405021 w 418433"/>
              <a:gd name="csY20" fmla="*/ 297679 h 516468"/>
              <a:gd name="csX21" fmla="*/ 410831 w 418433"/>
              <a:gd name="csY21" fmla="*/ 285297 h 516468"/>
              <a:gd name="csX22" fmla="*/ 408735 w 418433"/>
              <a:gd name="csY22" fmla="*/ 270819 h 516468"/>
              <a:gd name="csX23" fmla="*/ 403497 w 418433"/>
              <a:gd name="csY23" fmla="*/ 256341 h 516468"/>
              <a:gd name="csX24" fmla="*/ 399972 w 418433"/>
              <a:gd name="csY24" fmla="*/ 233290 h 516468"/>
              <a:gd name="csX25" fmla="*/ 402449 w 418433"/>
              <a:gd name="csY25" fmla="*/ 213002 h 516468"/>
              <a:gd name="csX26" fmla="*/ 410355 w 418433"/>
              <a:gd name="csY26" fmla="*/ 199858 h 516468"/>
              <a:gd name="csX27" fmla="*/ 417403 w 418433"/>
              <a:gd name="csY27" fmla="*/ 181284 h 516468"/>
              <a:gd name="csX28" fmla="*/ 417879 w 418433"/>
              <a:gd name="csY28" fmla="*/ 156329 h 516468"/>
              <a:gd name="csX29" fmla="*/ 412545 w 418433"/>
              <a:gd name="csY29" fmla="*/ 135469 h 516468"/>
              <a:gd name="csX30" fmla="*/ 400734 w 418433"/>
              <a:gd name="csY30" fmla="*/ 115371 h 516468"/>
              <a:gd name="csX31" fmla="*/ 390924 w 418433"/>
              <a:gd name="csY31" fmla="*/ 94797 h 516468"/>
              <a:gd name="csX32" fmla="*/ 388257 w 418433"/>
              <a:gd name="csY32" fmla="*/ 69175 h 516468"/>
              <a:gd name="csX33" fmla="*/ 386066 w 418433"/>
              <a:gd name="csY33" fmla="*/ 43648 h 516468"/>
              <a:gd name="csX34" fmla="*/ 375493 w 418433"/>
              <a:gd name="csY34" fmla="*/ 23264 h 516468"/>
              <a:gd name="csX35" fmla="*/ 366254 w 418433"/>
              <a:gd name="csY35" fmla="*/ 11548 h 516468"/>
              <a:gd name="csX36" fmla="*/ 355205 w 418433"/>
              <a:gd name="csY36" fmla="*/ 4595 h 516468"/>
              <a:gd name="csX37" fmla="*/ 345108 w 418433"/>
              <a:gd name="csY37" fmla="*/ 2119 h 516468"/>
              <a:gd name="csX38" fmla="*/ 336060 w 418433"/>
              <a:gd name="csY38" fmla="*/ 404 h 516468"/>
              <a:gd name="csX39" fmla="*/ 323487 w 418433"/>
              <a:gd name="csY39" fmla="*/ 8977 h 516468"/>
              <a:gd name="csX40" fmla="*/ 312152 w 418433"/>
              <a:gd name="csY40" fmla="*/ 13454 h 516468"/>
              <a:gd name="csX41" fmla="*/ 292340 w 418433"/>
              <a:gd name="csY41" fmla="*/ 12977 h 516468"/>
              <a:gd name="csX42" fmla="*/ 276624 w 418433"/>
              <a:gd name="csY42" fmla="*/ 9739 h 516468"/>
              <a:gd name="csX43" fmla="*/ 267861 w 418433"/>
              <a:gd name="csY43" fmla="*/ 6500 h 516468"/>
              <a:gd name="csX44" fmla="*/ 258812 w 418433"/>
              <a:gd name="csY44" fmla="*/ 14311 h 516468"/>
              <a:gd name="csX45" fmla="*/ 255383 w 418433"/>
              <a:gd name="csY45" fmla="*/ 30884 h 516468"/>
              <a:gd name="csX46" fmla="*/ 249001 w 418433"/>
              <a:gd name="csY46" fmla="*/ 42600 h 516468"/>
              <a:gd name="csX47" fmla="*/ 246049 w 418433"/>
              <a:gd name="csY47" fmla="*/ 56506 h 516468"/>
              <a:gd name="csX48" fmla="*/ 254907 w 418433"/>
              <a:gd name="csY48" fmla="*/ 74033 h 516468"/>
              <a:gd name="csX49" fmla="*/ 251954 w 418433"/>
              <a:gd name="csY49" fmla="*/ 88606 h 516468"/>
              <a:gd name="csX50" fmla="*/ 245477 w 418433"/>
              <a:gd name="csY50" fmla="*/ 104417 h 516468"/>
              <a:gd name="csX51" fmla="*/ 243096 w 418433"/>
              <a:gd name="csY51" fmla="*/ 134421 h 516468"/>
              <a:gd name="csX52" fmla="*/ 242429 w 418433"/>
              <a:gd name="csY52" fmla="*/ 156329 h 516468"/>
              <a:gd name="csX53" fmla="*/ 235952 w 418433"/>
              <a:gd name="csY53" fmla="*/ 177283 h 516468"/>
              <a:gd name="csX54" fmla="*/ 231094 w 418433"/>
              <a:gd name="csY54" fmla="*/ 190618 h 516468"/>
              <a:gd name="csX55" fmla="*/ 224236 w 418433"/>
              <a:gd name="csY55" fmla="*/ 201953 h 516468"/>
              <a:gd name="csX56" fmla="*/ 216616 w 418433"/>
              <a:gd name="csY56" fmla="*/ 220622 h 516468"/>
              <a:gd name="csX57" fmla="*/ 202614 w 418433"/>
              <a:gd name="csY57" fmla="*/ 231290 h 516468"/>
              <a:gd name="csX58" fmla="*/ 190041 w 418433"/>
              <a:gd name="csY58" fmla="*/ 237005 h 516468"/>
              <a:gd name="csX59" fmla="*/ 184993 w 418433"/>
              <a:gd name="csY59" fmla="*/ 250531 h 516468"/>
              <a:gd name="csX60" fmla="*/ 175087 w 418433"/>
              <a:gd name="csY60" fmla="*/ 259008 h 516468"/>
              <a:gd name="csX61" fmla="*/ 160419 w 418433"/>
              <a:gd name="csY61" fmla="*/ 262818 h 516468"/>
              <a:gd name="csX62" fmla="*/ 152703 w 418433"/>
              <a:gd name="csY62" fmla="*/ 272724 h 516468"/>
              <a:gd name="csX63" fmla="*/ 148227 w 418433"/>
              <a:gd name="csY63" fmla="*/ 285678 h 516468"/>
              <a:gd name="csX64" fmla="*/ 133272 w 418433"/>
              <a:gd name="csY64" fmla="*/ 290821 h 516468"/>
              <a:gd name="csX65" fmla="*/ 113175 w 418433"/>
              <a:gd name="csY65" fmla="*/ 292822 h 516468"/>
              <a:gd name="csX66" fmla="*/ 101459 w 418433"/>
              <a:gd name="csY66" fmla="*/ 299870 h 516468"/>
              <a:gd name="csX67" fmla="*/ 95268 w 418433"/>
              <a:gd name="csY67" fmla="*/ 310252 h 516468"/>
              <a:gd name="csX68" fmla="*/ 86028 w 418433"/>
              <a:gd name="csY68" fmla="*/ 319492 h 516468"/>
              <a:gd name="csX69" fmla="*/ 80028 w 418433"/>
              <a:gd name="csY69" fmla="*/ 336542 h 516468"/>
              <a:gd name="csX70" fmla="*/ 72027 w 418433"/>
              <a:gd name="csY70" fmla="*/ 352353 h 516468"/>
              <a:gd name="csX71" fmla="*/ 59358 w 418433"/>
              <a:gd name="csY71" fmla="*/ 361783 h 516468"/>
              <a:gd name="csX72" fmla="*/ 43261 w 418433"/>
              <a:gd name="csY72" fmla="*/ 362640 h 516468"/>
              <a:gd name="csX73" fmla="*/ 11733 w 418433"/>
              <a:gd name="csY73" fmla="*/ 356925 h 516468"/>
              <a:gd name="csX74" fmla="*/ 875 w 418433"/>
              <a:gd name="csY74" fmla="*/ 381785 h 516468"/>
              <a:gd name="csX75" fmla="*/ 1351 w 418433"/>
              <a:gd name="csY75" fmla="*/ 404360 h 516468"/>
              <a:gd name="csX76" fmla="*/ 12019 w 418433"/>
              <a:gd name="csY76" fmla="*/ 433982 h 516468"/>
              <a:gd name="csX77" fmla="*/ 43833 w 418433"/>
              <a:gd name="csY77" fmla="*/ 477416 h 516468"/>
              <a:gd name="csX78" fmla="*/ 74027 w 418433"/>
              <a:gd name="csY78" fmla="*/ 516469 h 5164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</a:cxnLst>
            <a:rect l="l" t="t" r="r" b="b"/>
            <a:pathLst>
              <a:path w="418433" h="516468">
                <a:moveTo>
                  <a:pt x="74027" y="516469"/>
                </a:moveTo>
                <a:cubicBezTo>
                  <a:pt x="92315" y="515897"/>
                  <a:pt x="98983" y="507992"/>
                  <a:pt x="105269" y="500276"/>
                </a:cubicBezTo>
                <a:cubicBezTo>
                  <a:pt x="111555" y="492466"/>
                  <a:pt x="117366" y="484941"/>
                  <a:pt x="122700" y="479131"/>
                </a:cubicBezTo>
                <a:cubicBezTo>
                  <a:pt x="128034" y="473321"/>
                  <a:pt x="132987" y="469320"/>
                  <a:pt x="138416" y="467510"/>
                </a:cubicBezTo>
                <a:cubicBezTo>
                  <a:pt x="143845" y="465700"/>
                  <a:pt x="149751" y="466082"/>
                  <a:pt x="154894" y="464938"/>
                </a:cubicBezTo>
                <a:cubicBezTo>
                  <a:pt x="159942" y="463796"/>
                  <a:pt x="164229" y="461224"/>
                  <a:pt x="169372" y="455509"/>
                </a:cubicBezTo>
                <a:cubicBezTo>
                  <a:pt x="174420" y="449794"/>
                  <a:pt x="180421" y="440840"/>
                  <a:pt x="186898" y="433030"/>
                </a:cubicBezTo>
                <a:cubicBezTo>
                  <a:pt x="193470" y="425124"/>
                  <a:pt x="200519" y="418266"/>
                  <a:pt x="207853" y="412742"/>
                </a:cubicBezTo>
                <a:cubicBezTo>
                  <a:pt x="215092" y="407217"/>
                  <a:pt x="222522" y="402931"/>
                  <a:pt x="231761" y="399121"/>
                </a:cubicBezTo>
                <a:cubicBezTo>
                  <a:pt x="240905" y="395311"/>
                  <a:pt x="251859" y="391882"/>
                  <a:pt x="259193" y="388929"/>
                </a:cubicBezTo>
                <a:cubicBezTo>
                  <a:pt x="266527" y="385976"/>
                  <a:pt x="270337" y="383595"/>
                  <a:pt x="277291" y="382262"/>
                </a:cubicBezTo>
                <a:cubicBezTo>
                  <a:pt x="284149" y="380928"/>
                  <a:pt x="294245" y="380737"/>
                  <a:pt x="300817" y="378833"/>
                </a:cubicBezTo>
                <a:cubicBezTo>
                  <a:pt x="307389" y="376927"/>
                  <a:pt x="310533" y="373213"/>
                  <a:pt x="313200" y="368736"/>
                </a:cubicBezTo>
                <a:cubicBezTo>
                  <a:pt x="315867" y="364259"/>
                  <a:pt x="317962" y="359116"/>
                  <a:pt x="321867" y="355973"/>
                </a:cubicBezTo>
                <a:cubicBezTo>
                  <a:pt x="325773" y="352829"/>
                  <a:pt x="331392" y="351686"/>
                  <a:pt x="335298" y="349305"/>
                </a:cubicBezTo>
                <a:cubicBezTo>
                  <a:pt x="339108" y="346924"/>
                  <a:pt x="341203" y="343209"/>
                  <a:pt x="344061" y="339589"/>
                </a:cubicBezTo>
                <a:cubicBezTo>
                  <a:pt x="346918" y="335970"/>
                  <a:pt x="350633" y="332446"/>
                  <a:pt x="355967" y="330446"/>
                </a:cubicBezTo>
                <a:cubicBezTo>
                  <a:pt x="361301" y="328445"/>
                  <a:pt x="368254" y="327874"/>
                  <a:pt x="373207" y="328160"/>
                </a:cubicBezTo>
                <a:cubicBezTo>
                  <a:pt x="378255" y="328445"/>
                  <a:pt x="381303" y="329683"/>
                  <a:pt x="385018" y="326445"/>
                </a:cubicBezTo>
                <a:cubicBezTo>
                  <a:pt x="388733" y="323206"/>
                  <a:pt x="393114" y="315491"/>
                  <a:pt x="396543" y="310062"/>
                </a:cubicBezTo>
                <a:cubicBezTo>
                  <a:pt x="399972" y="304633"/>
                  <a:pt x="402449" y="301394"/>
                  <a:pt x="405021" y="297679"/>
                </a:cubicBezTo>
                <a:cubicBezTo>
                  <a:pt x="407592" y="294060"/>
                  <a:pt x="410164" y="289964"/>
                  <a:pt x="410831" y="285297"/>
                </a:cubicBezTo>
                <a:cubicBezTo>
                  <a:pt x="411498" y="280630"/>
                  <a:pt x="410355" y="275296"/>
                  <a:pt x="408735" y="270819"/>
                </a:cubicBezTo>
                <a:cubicBezTo>
                  <a:pt x="407116" y="266342"/>
                  <a:pt x="405211" y="262627"/>
                  <a:pt x="403497" y="256341"/>
                </a:cubicBezTo>
                <a:cubicBezTo>
                  <a:pt x="401782" y="250054"/>
                  <a:pt x="400258" y="241291"/>
                  <a:pt x="399972" y="233290"/>
                </a:cubicBezTo>
                <a:cubicBezTo>
                  <a:pt x="399687" y="225289"/>
                  <a:pt x="400449" y="218146"/>
                  <a:pt x="402449" y="213002"/>
                </a:cubicBezTo>
                <a:cubicBezTo>
                  <a:pt x="404449" y="207859"/>
                  <a:pt x="407497" y="204525"/>
                  <a:pt x="410355" y="199858"/>
                </a:cubicBezTo>
                <a:cubicBezTo>
                  <a:pt x="413212" y="195190"/>
                  <a:pt x="416070" y="189094"/>
                  <a:pt x="417403" y="181284"/>
                </a:cubicBezTo>
                <a:cubicBezTo>
                  <a:pt x="418737" y="173569"/>
                  <a:pt x="418641" y="164234"/>
                  <a:pt x="417879" y="156329"/>
                </a:cubicBezTo>
                <a:cubicBezTo>
                  <a:pt x="417117" y="148423"/>
                  <a:pt x="415593" y="142041"/>
                  <a:pt x="412545" y="135469"/>
                </a:cubicBezTo>
                <a:cubicBezTo>
                  <a:pt x="409497" y="128801"/>
                  <a:pt x="404830" y="121943"/>
                  <a:pt x="400734" y="115371"/>
                </a:cubicBezTo>
                <a:cubicBezTo>
                  <a:pt x="396639" y="108799"/>
                  <a:pt x="393019" y="102512"/>
                  <a:pt x="390924" y="94797"/>
                </a:cubicBezTo>
                <a:cubicBezTo>
                  <a:pt x="388924" y="87082"/>
                  <a:pt x="388447" y="78033"/>
                  <a:pt x="388257" y="69175"/>
                </a:cubicBezTo>
                <a:cubicBezTo>
                  <a:pt x="388161" y="60316"/>
                  <a:pt x="388352" y="51554"/>
                  <a:pt x="386066" y="43648"/>
                </a:cubicBezTo>
                <a:cubicBezTo>
                  <a:pt x="383780" y="35742"/>
                  <a:pt x="379113" y="28598"/>
                  <a:pt x="375493" y="23264"/>
                </a:cubicBezTo>
                <a:cubicBezTo>
                  <a:pt x="371969" y="18025"/>
                  <a:pt x="369492" y="14596"/>
                  <a:pt x="366254" y="11548"/>
                </a:cubicBezTo>
                <a:cubicBezTo>
                  <a:pt x="363016" y="8500"/>
                  <a:pt x="358920" y="5929"/>
                  <a:pt x="355205" y="4595"/>
                </a:cubicBezTo>
                <a:cubicBezTo>
                  <a:pt x="351490" y="3262"/>
                  <a:pt x="348061" y="3166"/>
                  <a:pt x="345108" y="2119"/>
                </a:cubicBezTo>
                <a:cubicBezTo>
                  <a:pt x="342156" y="1071"/>
                  <a:pt x="339775" y="-834"/>
                  <a:pt x="336060" y="404"/>
                </a:cubicBezTo>
                <a:cubicBezTo>
                  <a:pt x="332345" y="1642"/>
                  <a:pt x="327201" y="6119"/>
                  <a:pt x="323487" y="8977"/>
                </a:cubicBezTo>
                <a:cubicBezTo>
                  <a:pt x="319772" y="11834"/>
                  <a:pt x="317295" y="12977"/>
                  <a:pt x="312152" y="13454"/>
                </a:cubicBezTo>
                <a:cubicBezTo>
                  <a:pt x="307008" y="13930"/>
                  <a:pt x="299008" y="13644"/>
                  <a:pt x="292340" y="12977"/>
                </a:cubicBezTo>
                <a:cubicBezTo>
                  <a:pt x="285672" y="12310"/>
                  <a:pt x="280338" y="11263"/>
                  <a:pt x="276624" y="9739"/>
                </a:cubicBezTo>
                <a:cubicBezTo>
                  <a:pt x="272909" y="8215"/>
                  <a:pt x="270909" y="6214"/>
                  <a:pt x="267861" y="6500"/>
                </a:cubicBezTo>
                <a:cubicBezTo>
                  <a:pt x="264813" y="6786"/>
                  <a:pt x="260908" y="9548"/>
                  <a:pt x="258812" y="14311"/>
                </a:cubicBezTo>
                <a:cubicBezTo>
                  <a:pt x="256812" y="19073"/>
                  <a:pt x="256716" y="25931"/>
                  <a:pt x="255383" y="30884"/>
                </a:cubicBezTo>
                <a:cubicBezTo>
                  <a:pt x="254049" y="35837"/>
                  <a:pt x="251478" y="38790"/>
                  <a:pt x="249001" y="42600"/>
                </a:cubicBezTo>
                <a:cubicBezTo>
                  <a:pt x="246620" y="46410"/>
                  <a:pt x="244334" y="51077"/>
                  <a:pt x="246049" y="56506"/>
                </a:cubicBezTo>
                <a:cubicBezTo>
                  <a:pt x="247763" y="62031"/>
                  <a:pt x="253287" y="68413"/>
                  <a:pt x="254907" y="74033"/>
                </a:cubicBezTo>
                <a:cubicBezTo>
                  <a:pt x="256621" y="79652"/>
                  <a:pt x="254335" y="84415"/>
                  <a:pt x="251954" y="88606"/>
                </a:cubicBezTo>
                <a:cubicBezTo>
                  <a:pt x="249573" y="92797"/>
                  <a:pt x="247096" y="96321"/>
                  <a:pt x="245477" y="104417"/>
                </a:cubicBezTo>
                <a:cubicBezTo>
                  <a:pt x="243858" y="112513"/>
                  <a:pt x="243096" y="125182"/>
                  <a:pt x="243096" y="134421"/>
                </a:cubicBezTo>
                <a:cubicBezTo>
                  <a:pt x="243000" y="143660"/>
                  <a:pt x="243667" y="149375"/>
                  <a:pt x="242429" y="156329"/>
                </a:cubicBezTo>
                <a:cubicBezTo>
                  <a:pt x="241191" y="163187"/>
                  <a:pt x="238047" y="171283"/>
                  <a:pt x="235952" y="177283"/>
                </a:cubicBezTo>
                <a:cubicBezTo>
                  <a:pt x="233952" y="183284"/>
                  <a:pt x="232999" y="187285"/>
                  <a:pt x="231094" y="190618"/>
                </a:cubicBezTo>
                <a:cubicBezTo>
                  <a:pt x="229284" y="193952"/>
                  <a:pt x="226427" y="196619"/>
                  <a:pt x="224236" y="201953"/>
                </a:cubicBezTo>
                <a:cubicBezTo>
                  <a:pt x="221950" y="207192"/>
                  <a:pt x="220236" y="215098"/>
                  <a:pt x="216616" y="220622"/>
                </a:cubicBezTo>
                <a:cubicBezTo>
                  <a:pt x="213092" y="226147"/>
                  <a:pt x="207663" y="229385"/>
                  <a:pt x="202614" y="231290"/>
                </a:cubicBezTo>
                <a:cubicBezTo>
                  <a:pt x="197566" y="233195"/>
                  <a:pt x="192708" y="233767"/>
                  <a:pt x="190041" y="237005"/>
                </a:cubicBezTo>
                <a:cubicBezTo>
                  <a:pt x="187374" y="240244"/>
                  <a:pt x="186898" y="246149"/>
                  <a:pt x="184993" y="250531"/>
                </a:cubicBezTo>
                <a:cubicBezTo>
                  <a:pt x="183088" y="254817"/>
                  <a:pt x="179754" y="257484"/>
                  <a:pt x="175087" y="259008"/>
                </a:cubicBezTo>
                <a:cubicBezTo>
                  <a:pt x="170420" y="260532"/>
                  <a:pt x="164514" y="260913"/>
                  <a:pt x="160419" y="262818"/>
                </a:cubicBezTo>
                <a:cubicBezTo>
                  <a:pt x="156323" y="264723"/>
                  <a:pt x="153942" y="268247"/>
                  <a:pt x="152703" y="272724"/>
                </a:cubicBezTo>
                <a:cubicBezTo>
                  <a:pt x="151370" y="277106"/>
                  <a:pt x="151084" y="282439"/>
                  <a:pt x="148227" y="285678"/>
                </a:cubicBezTo>
                <a:cubicBezTo>
                  <a:pt x="145369" y="288917"/>
                  <a:pt x="139845" y="290155"/>
                  <a:pt x="133272" y="290821"/>
                </a:cubicBezTo>
                <a:cubicBezTo>
                  <a:pt x="126605" y="291488"/>
                  <a:pt x="118890" y="291583"/>
                  <a:pt x="113175" y="292822"/>
                </a:cubicBezTo>
                <a:cubicBezTo>
                  <a:pt x="107460" y="294155"/>
                  <a:pt x="103840" y="296632"/>
                  <a:pt x="101459" y="299870"/>
                </a:cubicBezTo>
                <a:cubicBezTo>
                  <a:pt x="99078" y="303204"/>
                  <a:pt x="97839" y="307204"/>
                  <a:pt x="95268" y="310252"/>
                </a:cubicBezTo>
                <a:cubicBezTo>
                  <a:pt x="92696" y="313300"/>
                  <a:pt x="88695" y="315206"/>
                  <a:pt x="86028" y="319492"/>
                </a:cubicBezTo>
                <a:cubicBezTo>
                  <a:pt x="83361" y="323778"/>
                  <a:pt x="81933" y="330446"/>
                  <a:pt x="80028" y="336542"/>
                </a:cubicBezTo>
                <a:cubicBezTo>
                  <a:pt x="78123" y="342637"/>
                  <a:pt x="75551" y="348067"/>
                  <a:pt x="72027" y="352353"/>
                </a:cubicBezTo>
                <a:cubicBezTo>
                  <a:pt x="68502" y="356639"/>
                  <a:pt x="63835" y="359783"/>
                  <a:pt x="59358" y="361783"/>
                </a:cubicBezTo>
                <a:cubicBezTo>
                  <a:pt x="54882" y="363688"/>
                  <a:pt x="50691" y="364450"/>
                  <a:pt x="43261" y="362640"/>
                </a:cubicBezTo>
                <a:cubicBezTo>
                  <a:pt x="35832" y="360830"/>
                  <a:pt x="25259" y="356354"/>
                  <a:pt x="11733" y="356925"/>
                </a:cubicBezTo>
                <a:cubicBezTo>
                  <a:pt x="6114" y="367688"/>
                  <a:pt x="2399" y="374642"/>
                  <a:pt x="875" y="381785"/>
                </a:cubicBezTo>
                <a:cubicBezTo>
                  <a:pt x="-649" y="388929"/>
                  <a:pt x="18" y="396168"/>
                  <a:pt x="1351" y="404360"/>
                </a:cubicBezTo>
                <a:cubicBezTo>
                  <a:pt x="2685" y="412551"/>
                  <a:pt x="4685" y="421695"/>
                  <a:pt x="12019" y="433982"/>
                </a:cubicBezTo>
                <a:cubicBezTo>
                  <a:pt x="19353" y="446174"/>
                  <a:pt x="31926" y="461509"/>
                  <a:pt x="43833" y="477416"/>
                </a:cubicBezTo>
                <a:cubicBezTo>
                  <a:pt x="55549" y="493323"/>
                  <a:pt x="66788" y="509801"/>
                  <a:pt x="74027" y="516469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2A3DD771-A4B7-F02A-D2C8-626D25889304}"/>
              </a:ext>
            </a:extLst>
          </p:cNvPr>
          <p:cNvSpPr/>
          <p:nvPr/>
        </p:nvSpPr>
        <p:spPr>
          <a:xfrm>
            <a:off x="10118439" y="204787"/>
            <a:ext cx="817199" cy="860774"/>
          </a:xfrm>
          <a:custGeom>
            <a:avLst/>
            <a:gdLst>
              <a:gd name="csX0" fmla="*/ 0 w 817199"/>
              <a:gd name="csY0" fmla="*/ 310420 h 860774"/>
              <a:gd name="csX1" fmla="*/ 39053 w 817199"/>
              <a:gd name="csY1" fmla="*/ 314801 h 860774"/>
              <a:gd name="csX2" fmla="*/ 55531 w 817199"/>
              <a:gd name="csY2" fmla="*/ 323945 h 860774"/>
              <a:gd name="csX3" fmla="*/ 69723 w 817199"/>
              <a:gd name="csY3" fmla="*/ 327850 h 860774"/>
              <a:gd name="csX4" fmla="*/ 85916 w 817199"/>
              <a:gd name="csY4" fmla="*/ 332232 h 860774"/>
              <a:gd name="csX5" fmla="*/ 90869 w 817199"/>
              <a:gd name="csY5" fmla="*/ 348234 h 860774"/>
              <a:gd name="csX6" fmla="*/ 105537 w 817199"/>
              <a:gd name="csY6" fmla="*/ 358902 h 860774"/>
              <a:gd name="csX7" fmla="*/ 128016 w 817199"/>
              <a:gd name="csY7" fmla="*/ 374618 h 860774"/>
              <a:gd name="csX8" fmla="*/ 149447 w 817199"/>
              <a:gd name="csY8" fmla="*/ 393954 h 860774"/>
              <a:gd name="csX9" fmla="*/ 166116 w 817199"/>
              <a:gd name="csY9" fmla="*/ 401288 h 860774"/>
              <a:gd name="csX10" fmla="*/ 181451 w 817199"/>
              <a:gd name="csY10" fmla="*/ 414528 h 860774"/>
              <a:gd name="csX11" fmla="*/ 194882 w 817199"/>
              <a:gd name="csY11" fmla="*/ 436150 h 860774"/>
              <a:gd name="csX12" fmla="*/ 226409 w 817199"/>
              <a:gd name="csY12" fmla="*/ 461867 h 860774"/>
              <a:gd name="csX13" fmla="*/ 275273 w 817199"/>
              <a:gd name="csY13" fmla="*/ 495014 h 860774"/>
              <a:gd name="csX14" fmla="*/ 304514 w 817199"/>
              <a:gd name="csY14" fmla="*/ 515684 h 860774"/>
              <a:gd name="csX15" fmla="*/ 320516 w 817199"/>
              <a:gd name="csY15" fmla="*/ 536448 h 860774"/>
              <a:gd name="csX16" fmla="*/ 341948 w 817199"/>
              <a:gd name="csY16" fmla="*/ 558832 h 860774"/>
              <a:gd name="csX17" fmla="*/ 358616 w 817199"/>
              <a:gd name="csY17" fmla="*/ 583787 h 860774"/>
              <a:gd name="csX18" fmla="*/ 373761 w 817199"/>
              <a:gd name="csY18" fmla="*/ 603980 h 860774"/>
              <a:gd name="csX19" fmla="*/ 399574 w 817199"/>
              <a:gd name="csY19" fmla="*/ 624173 h 860774"/>
              <a:gd name="csX20" fmla="*/ 423672 w 817199"/>
              <a:gd name="csY20" fmla="*/ 650938 h 860774"/>
              <a:gd name="csX21" fmla="*/ 436817 w 817199"/>
              <a:gd name="csY21" fmla="*/ 674942 h 860774"/>
              <a:gd name="csX22" fmla="*/ 442817 w 817199"/>
              <a:gd name="csY22" fmla="*/ 692182 h 860774"/>
              <a:gd name="csX23" fmla="*/ 450913 w 817199"/>
              <a:gd name="csY23" fmla="*/ 702278 h 860774"/>
              <a:gd name="csX24" fmla="*/ 474059 w 817199"/>
              <a:gd name="csY24" fmla="*/ 708279 h 860774"/>
              <a:gd name="csX25" fmla="*/ 495014 w 817199"/>
              <a:gd name="csY25" fmla="*/ 723614 h 860774"/>
              <a:gd name="csX26" fmla="*/ 513683 w 817199"/>
              <a:gd name="csY26" fmla="*/ 742855 h 860774"/>
              <a:gd name="csX27" fmla="*/ 542734 w 817199"/>
              <a:gd name="csY27" fmla="*/ 750761 h 860774"/>
              <a:gd name="csX28" fmla="*/ 569881 w 817199"/>
              <a:gd name="csY28" fmla="*/ 764477 h 860774"/>
              <a:gd name="csX29" fmla="*/ 598551 w 817199"/>
              <a:gd name="csY29" fmla="*/ 788861 h 860774"/>
              <a:gd name="csX30" fmla="*/ 670179 w 817199"/>
              <a:gd name="csY30" fmla="*/ 860774 h 860774"/>
              <a:gd name="csX31" fmla="*/ 694468 w 817199"/>
              <a:gd name="csY31" fmla="*/ 822960 h 860774"/>
              <a:gd name="csX32" fmla="*/ 701421 w 817199"/>
              <a:gd name="csY32" fmla="*/ 805053 h 860774"/>
              <a:gd name="csX33" fmla="*/ 702850 w 817199"/>
              <a:gd name="csY33" fmla="*/ 780193 h 860774"/>
              <a:gd name="csX34" fmla="*/ 705803 w 817199"/>
              <a:gd name="csY34" fmla="*/ 758476 h 860774"/>
              <a:gd name="csX35" fmla="*/ 718471 w 817199"/>
              <a:gd name="csY35" fmla="*/ 732377 h 860774"/>
              <a:gd name="csX36" fmla="*/ 740759 w 817199"/>
              <a:gd name="csY36" fmla="*/ 704469 h 860774"/>
              <a:gd name="csX37" fmla="*/ 760571 w 817199"/>
              <a:gd name="csY37" fmla="*/ 672084 h 860774"/>
              <a:gd name="csX38" fmla="*/ 774383 w 817199"/>
              <a:gd name="csY38" fmla="*/ 647319 h 860774"/>
              <a:gd name="csX39" fmla="*/ 780955 w 817199"/>
              <a:gd name="csY39" fmla="*/ 627793 h 860774"/>
              <a:gd name="csX40" fmla="*/ 796100 w 817199"/>
              <a:gd name="csY40" fmla="*/ 609695 h 860774"/>
              <a:gd name="csX41" fmla="*/ 810768 w 817199"/>
              <a:gd name="csY41" fmla="*/ 593788 h 860774"/>
              <a:gd name="csX42" fmla="*/ 817055 w 817199"/>
              <a:gd name="csY42" fmla="*/ 577787 h 860774"/>
              <a:gd name="csX43" fmla="*/ 806387 w 817199"/>
              <a:gd name="csY43" fmla="*/ 556927 h 860774"/>
              <a:gd name="csX44" fmla="*/ 788289 w 817199"/>
              <a:gd name="csY44" fmla="*/ 529685 h 860774"/>
              <a:gd name="csX45" fmla="*/ 756095 w 817199"/>
              <a:gd name="csY45" fmla="*/ 503111 h 860774"/>
              <a:gd name="csX46" fmla="*/ 711232 w 817199"/>
              <a:gd name="csY46" fmla="*/ 479393 h 860774"/>
              <a:gd name="csX47" fmla="*/ 665702 w 817199"/>
              <a:gd name="csY47" fmla="*/ 457010 h 860774"/>
              <a:gd name="csX48" fmla="*/ 626364 w 817199"/>
              <a:gd name="csY48" fmla="*/ 436912 h 860774"/>
              <a:gd name="csX49" fmla="*/ 589217 w 817199"/>
              <a:gd name="csY49" fmla="*/ 422529 h 860774"/>
              <a:gd name="csX50" fmla="*/ 556451 w 817199"/>
              <a:gd name="csY50" fmla="*/ 404717 h 860774"/>
              <a:gd name="csX51" fmla="*/ 526256 w 817199"/>
              <a:gd name="csY51" fmla="*/ 378143 h 860774"/>
              <a:gd name="csX52" fmla="*/ 489395 w 817199"/>
              <a:gd name="csY52" fmla="*/ 352711 h 860774"/>
              <a:gd name="csX53" fmla="*/ 457867 w 817199"/>
              <a:gd name="csY53" fmla="*/ 338709 h 860774"/>
              <a:gd name="csX54" fmla="*/ 429292 w 817199"/>
              <a:gd name="csY54" fmla="*/ 332137 h 860774"/>
              <a:gd name="csX55" fmla="*/ 403003 w 817199"/>
              <a:gd name="csY55" fmla="*/ 325469 h 860774"/>
              <a:gd name="csX56" fmla="*/ 380524 w 817199"/>
              <a:gd name="csY56" fmla="*/ 313277 h 860774"/>
              <a:gd name="csX57" fmla="*/ 361759 w 817199"/>
              <a:gd name="csY57" fmla="*/ 307372 h 860774"/>
              <a:gd name="csX58" fmla="*/ 341567 w 817199"/>
              <a:gd name="csY58" fmla="*/ 313087 h 860774"/>
              <a:gd name="csX59" fmla="*/ 326993 w 817199"/>
              <a:gd name="csY59" fmla="*/ 309658 h 860774"/>
              <a:gd name="csX60" fmla="*/ 304609 w 817199"/>
              <a:gd name="csY60" fmla="*/ 291751 h 860774"/>
              <a:gd name="csX61" fmla="*/ 278797 w 817199"/>
              <a:gd name="csY61" fmla="*/ 268224 h 860774"/>
              <a:gd name="csX62" fmla="*/ 261557 w 817199"/>
              <a:gd name="csY62" fmla="*/ 250412 h 860774"/>
              <a:gd name="csX63" fmla="*/ 241078 w 817199"/>
              <a:gd name="csY63" fmla="*/ 236982 h 860774"/>
              <a:gd name="csX64" fmla="*/ 219932 w 817199"/>
              <a:gd name="csY64" fmla="*/ 220504 h 860774"/>
              <a:gd name="csX65" fmla="*/ 203263 w 817199"/>
              <a:gd name="csY65" fmla="*/ 196787 h 860774"/>
              <a:gd name="csX66" fmla="*/ 190500 w 817199"/>
              <a:gd name="csY66" fmla="*/ 184975 h 860774"/>
              <a:gd name="csX67" fmla="*/ 170593 w 817199"/>
              <a:gd name="csY67" fmla="*/ 173926 h 860774"/>
              <a:gd name="csX68" fmla="*/ 146590 w 817199"/>
              <a:gd name="csY68" fmla="*/ 160592 h 860774"/>
              <a:gd name="csX69" fmla="*/ 125730 w 817199"/>
              <a:gd name="csY69" fmla="*/ 140303 h 860774"/>
              <a:gd name="csX70" fmla="*/ 104013 w 817199"/>
              <a:gd name="csY70" fmla="*/ 119348 h 860774"/>
              <a:gd name="csX71" fmla="*/ 84773 w 817199"/>
              <a:gd name="csY71" fmla="*/ 97727 h 860774"/>
              <a:gd name="csX72" fmla="*/ 64770 w 817199"/>
              <a:gd name="csY72" fmla="*/ 79153 h 860774"/>
              <a:gd name="csX73" fmla="*/ 41815 w 817199"/>
              <a:gd name="csY73" fmla="*/ 50102 h 860774"/>
              <a:gd name="csX74" fmla="*/ 0 w 817199"/>
              <a:gd name="csY74" fmla="*/ 0 h 860774"/>
              <a:gd name="csX75" fmla="*/ 0 w 817199"/>
              <a:gd name="csY75" fmla="*/ 310420 h 860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817199" h="860774">
                <a:moveTo>
                  <a:pt x="0" y="310420"/>
                </a:moveTo>
                <a:cubicBezTo>
                  <a:pt x="19241" y="310801"/>
                  <a:pt x="31052" y="312134"/>
                  <a:pt x="39053" y="314801"/>
                </a:cubicBezTo>
                <a:cubicBezTo>
                  <a:pt x="47054" y="317468"/>
                  <a:pt x="51340" y="321469"/>
                  <a:pt x="55531" y="323945"/>
                </a:cubicBezTo>
                <a:cubicBezTo>
                  <a:pt x="59722" y="326422"/>
                  <a:pt x="64008" y="327279"/>
                  <a:pt x="69723" y="327850"/>
                </a:cubicBezTo>
                <a:cubicBezTo>
                  <a:pt x="75438" y="328327"/>
                  <a:pt x="82677" y="328517"/>
                  <a:pt x="85916" y="332232"/>
                </a:cubicBezTo>
                <a:cubicBezTo>
                  <a:pt x="89154" y="336042"/>
                  <a:pt x="88487" y="343472"/>
                  <a:pt x="90869" y="348234"/>
                </a:cubicBezTo>
                <a:cubicBezTo>
                  <a:pt x="93250" y="352997"/>
                  <a:pt x="98774" y="355187"/>
                  <a:pt x="105537" y="358902"/>
                </a:cubicBezTo>
                <a:cubicBezTo>
                  <a:pt x="112300" y="362617"/>
                  <a:pt x="120301" y="367856"/>
                  <a:pt x="128016" y="374618"/>
                </a:cubicBezTo>
                <a:cubicBezTo>
                  <a:pt x="135731" y="381381"/>
                  <a:pt x="143161" y="389573"/>
                  <a:pt x="149447" y="393954"/>
                </a:cubicBezTo>
                <a:cubicBezTo>
                  <a:pt x="155638" y="398336"/>
                  <a:pt x="160687" y="398717"/>
                  <a:pt x="166116" y="401288"/>
                </a:cubicBezTo>
                <a:cubicBezTo>
                  <a:pt x="171450" y="403765"/>
                  <a:pt x="177165" y="408337"/>
                  <a:pt x="181451" y="414528"/>
                </a:cubicBezTo>
                <a:cubicBezTo>
                  <a:pt x="185738" y="420719"/>
                  <a:pt x="188404" y="428530"/>
                  <a:pt x="194882" y="436150"/>
                </a:cubicBezTo>
                <a:cubicBezTo>
                  <a:pt x="201359" y="443770"/>
                  <a:pt x="211550" y="451390"/>
                  <a:pt x="226409" y="461867"/>
                </a:cubicBezTo>
                <a:cubicBezTo>
                  <a:pt x="241363" y="472345"/>
                  <a:pt x="260985" y="485680"/>
                  <a:pt x="275273" y="495014"/>
                </a:cubicBezTo>
                <a:cubicBezTo>
                  <a:pt x="289560" y="504349"/>
                  <a:pt x="298323" y="509397"/>
                  <a:pt x="304514" y="515684"/>
                </a:cubicBezTo>
                <a:cubicBezTo>
                  <a:pt x="310705" y="521875"/>
                  <a:pt x="314420" y="529209"/>
                  <a:pt x="320516" y="536448"/>
                </a:cubicBezTo>
                <a:cubicBezTo>
                  <a:pt x="326612" y="543687"/>
                  <a:pt x="335090" y="550736"/>
                  <a:pt x="341948" y="558832"/>
                </a:cubicBezTo>
                <a:cubicBezTo>
                  <a:pt x="348805" y="566928"/>
                  <a:pt x="354044" y="576072"/>
                  <a:pt x="358616" y="583787"/>
                </a:cubicBezTo>
                <a:cubicBezTo>
                  <a:pt x="363093" y="591503"/>
                  <a:pt x="366903" y="597789"/>
                  <a:pt x="373761" y="603980"/>
                </a:cubicBezTo>
                <a:cubicBezTo>
                  <a:pt x="380524" y="610172"/>
                  <a:pt x="390430" y="616268"/>
                  <a:pt x="399574" y="624173"/>
                </a:cubicBezTo>
                <a:cubicBezTo>
                  <a:pt x="408718" y="632079"/>
                  <a:pt x="417386" y="641985"/>
                  <a:pt x="423672" y="650938"/>
                </a:cubicBezTo>
                <a:cubicBezTo>
                  <a:pt x="429959" y="659892"/>
                  <a:pt x="433959" y="667988"/>
                  <a:pt x="436817" y="674942"/>
                </a:cubicBezTo>
                <a:cubicBezTo>
                  <a:pt x="439674" y="681895"/>
                  <a:pt x="441388" y="687610"/>
                  <a:pt x="442817" y="692182"/>
                </a:cubicBezTo>
                <a:cubicBezTo>
                  <a:pt x="444341" y="696754"/>
                  <a:pt x="445580" y="700183"/>
                  <a:pt x="450913" y="702278"/>
                </a:cubicBezTo>
                <a:cubicBezTo>
                  <a:pt x="456343" y="704374"/>
                  <a:pt x="465868" y="705136"/>
                  <a:pt x="474059" y="708279"/>
                </a:cubicBezTo>
                <a:cubicBezTo>
                  <a:pt x="482251" y="711422"/>
                  <a:pt x="489204" y="716852"/>
                  <a:pt x="495014" y="723614"/>
                </a:cubicBezTo>
                <a:cubicBezTo>
                  <a:pt x="500920" y="730377"/>
                  <a:pt x="505682" y="738473"/>
                  <a:pt x="513683" y="742855"/>
                </a:cubicBezTo>
                <a:cubicBezTo>
                  <a:pt x="521684" y="747236"/>
                  <a:pt x="532733" y="747903"/>
                  <a:pt x="542734" y="750761"/>
                </a:cubicBezTo>
                <a:cubicBezTo>
                  <a:pt x="552641" y="753618"/>
                  <a:pt x="561499" y="758666"/>
                  <a:pt x="569881" y="764477"/>
                </a:cubicBezTo>
                <a:cubicBezTo>
                  <a:pt x="578263" y="770287"/>
                  <a:pt x="586169" y="776764"/>
                  <a:pt x="598551" y="788861"/>
                </a:cubicBezTo>
                <a:cubicBezTo>
                  <a:pt x="611029" y="800957"/>
                  <a:pt x="627983" y="818674"/>
                  <a:pt x="670179" y="860774"/>
                </a:cubicBezTo>
                <a:cubicBezTo>
                  <a:pt x="683705" y="841343"/>
                  <a:pt x="690277" y="830390"/>
                  <a:pt x="694468" y="822960"/>
                </a:cubicBezTo>
                <a:cubicBezTo>
                  <a:pt x="698659" y="815626"/>
                  <a:pt x="700373" y="811911"/>
                  <a:pt x="701421" y="805053"/>
                </a:cubicBezTo>
                <a:cubicBezTo>
                  <a:pt x="702374" y="798195"/>
                  <a:pt x="702564" y="788194"/>
                  <a:pt x="702850" y="780193"/>
                </a:cubicBezTo>
                <a:cubicBezTo>
                  <a:pt x="703136" y="772192"/>
                  <a:pt x="703517" y="766096"/>
                  <a:pt x="705803" y="758476"/>
                </a:cubicBezTo>
                <a:cubicBezTo>
                  <a:pt x="708088" y="750761"/>
                  <a:pt x="712184" y="741426"/>
                  <a:pt x="718471" y="732377"/>
                </a:cubicBezTo>
                <a:cubicBezTo>
                  <a:pt x="724757" y="723424"/>
                  <a:pt x="733234" y="714851"/>
                  <a:pt x="740759" y="704469"/>
                </a:cubicBezTo>
                <a:cubicBezTo>
                  <a:pt x="748284" y="694087"/>
                  <a:pt x="754761" y="681990"/>
                  <a:pt x="760571" y="672084"/>
                </a:cubicBezTo>
                <a:cubicBezTo>
                  <a:pt x="766382" y="662178"/>
                  <a:pt x="771525" y="654368"/>
                  <a:pt x="774383" y="647319"/>
                </a:cubicBezTo>
                <a:cubicBezTo>
                  <a:pt x="777145" y="640271"/>
                  <a:pt x="777621" y="633984"/>
                  <a:pt x="780955" y="627793"/>
                </a:cubicBezTo>
                <a:cubicBezTo>
                  <a:pt x="784288" y="621602"/>
                  <a:pt x="790480" y="615410"/>
                  <a:pt x="796100" y="609695"/>
                </a:cubicBezTo>
                <a:cubicBezTo>
                  <a:pt x="801719" y="604076"/>
                  <a:pt x="806768" y="598932"/>
                  <a:pt x="810768" y="593788"/>
                </a:cubicBezTo>
                <a:cubicBezTo>
                  <a:pt x="814864" y="588740"/>
                  <a:pt x="817912" y="583692"/>
                  <a:pt x="817055" y="577787"/>
                </a:cubicBezTo>
                <a:cubicBezTo>
                  <a:pt x="816197" y="571881"/>
                  <a:pt x="811435" y="565118"/>
                  <a:pt x="806387" y="556927"/>
                </a:cubicBezTo>
                <a:cubicBezTo>
                  <a:pt x="801434" y="548735"/>
                  <a:pt x="796290" y="538925"/>
                  <a:pt x="788289" y="529685"/>
                </a:cubicBezTo>
                <a:cubicBezTo>
                  <a:pt x="780288" y="520351"/>
                  <a:pt x="769430" y="511397"/>
                  <a:pt x="756095" y="503111"/>
                </a:cubicBezTo>
                <a:cubicBezTo>
                  <a:pt x="742759" y="494729"/>
                  <a:pt x="726948" y="487013"/>
                  <a:pt x="711232" y="479393"/>
                </a:cubicBezTo>
                <a:cubicBezTo>
                  <a:pt x="695516" y="471773"/>
                  <a:pt x="679799" y="464344"/>
                  <a:pt x="665702" y="457010"/>
                </a:cubicBezTo>
                <a:cubicBezTo>
                  <a:pt x="651605" y="449675"/>
                  <a:pt x="639032" y="442436"/>
                  <a:pt x="626364" y="436912"/>
                </a:cubicBezTo>
                <a:cubicBezTo>
                  <a:pt x="613696" y="431292"/>
                  <a:pt x="601028" y="427292"/>
                  <a:pt x="589217" y="422529"/>
                </a:cubicBezTo>
                <a:cubicBezTo>
                  <a:pt x="577405" y="417767"/>
                  <a:pt x="566357" y="412337"/>
                  <a:pt x="556451" y="404717"/>
                </a:cubicBezTo>
                <a:cubicBezTo>
                  <a:pt x="546449" y="397193"/>
                  <a:pt x="537591" y="387572"/>
                  <a:pt x="526256" y="378143"/>
                </a:cubicBezTo>
                <a:cubicBezTo>
                  <a:pt x="514921" y="368713"/>
                  <a:pt x="501205" y="359474"/>
                  <a:pt x="489395" y="352711"/>
                </a:cubicBezTo>
                <a:cubicBezTo>
                  <a:pt x="477584" y="345948"/>
                  <a:pt x="467582" y="341757"/>
                  <a:pt x="457867" y="338709"/>
                </a:cubicBezTo>
                <a:cubicBezTo>
                  <a:pt x="448056" y="335661"/>
                  <a:pt x="438436" y="333851"/>
                  <a:pt x="429292" y="332137"/>
                </a:cubicBezTo>
                <a:cubicBezTo>
                  <a:pt x="420053" y="330422"/>
                  <a:pt x="411290" y="328803"/>
                  <a:pt x="403003" y="325469"/>
                </a:cubicBezTo>
                <a:cubicBezTo>
                  <a:pt x="394716" y="322136"/>
                  <a:pt x="387096" y="317087"/>
                  <a:pt x="380524" y="313277"/>
                </a:cubicBezTo>
                <a:cubicBezTo>
                  <a:pt x="373952" y="309467"/>
                  <a:pt x="368427" y="306800"/>
                  <a:pt x="361759" y="307372"/>
                </a:cubicBezTo>
                <a:cubicBezTo>
                  <a:pt x="355092" y="307943"/>
                  <a:pt x="347186" y="311753"/>
                  <a:pt x="341567" y="313087"/>
                </a:cubicBezTo>
                <a:cubicBezTo>
                  <a:pt x="335947" y="314420"/>
                  <a:pt x="332613" y="313468"/>
                  <a:pt x="326993" y="309658"/>
                </a:cubicBezTo>
                <a:cubicBezTo>
                  <a:pt x="321374" y="305848"/>
                  <a:pt x="313468" y="299371"/>
                  <a:pt x="304609" y="291751"/>
                </a:cubicBezTo>
                <a:cubicBezTo>
                  <a:pt x="295751" y="284131"/>
                  <a:pt x="285941" y="275463"/>
                  <a:pt x="278797" y="268224"/>
                </a:cubicBezTo>
                <a:cubicBezTo>
                  <a:pt x="271748" y="260985"/>
                  <a:pt x="267367" y="255270"/>
                  <a:pt x="261557" y="250412"/>
                </a:cubicBezTo>
                <a:cubicBezTo>
                  <a:pt x="255746" y="245459"/>
                  <a:pt x="248412" y="241364"/>
                  <a:pt x="241078" y="236982"/>
                </a:cubicBezTo>
                <a:cubicBezTo>
                  <a:pt x="233744" y="232600"/>
                  <a:pt x="226409" y="227838"/>
                  <a:pt x="219932" y="220504"/>
                </a:cubicBezTo>
                <a:cubicBezTo>
                  <a:pt x="213455" y="213170"/>
                  <a:pt x="207740" y="203073"/>
                  <a:pt x="203263" y="196787"/>
                </a:cubicBezTo>
                <a:cubicBezTo>
                  <a:pt x="198787" y="190595"/>
                  <a:pt x="195644" y="188119"/>
                  <a:pt x="190500" y="184975"/>
                </a:cubicBezTo>
                <a:cubicBezTo>
                  <a:pt x="185452" y="181737"/>
                  <a:pt x="178403" y="177737"/>
                  <a:pt x="170593" y="173926"/>
                </a:cubicBezTo>
                <a:cubicBezTo>
                  <a:pt x="162782" y="170021"/>
                  <a:pt x="154019" y="166306"/>
                  <a:pt x="146590" y="160592"/>
                </a:cubicBezTo>
                <a:cubicBezTo>
                  <a:pt x="139065" y="154972"/>
                  <a:pt x="132779" y="147352"/>
                  <a:pt x="125730" y="140303"/>
                </a:cubicBezTo>
                <a:cubicBezTo>
                  <a:pt x="118682" y="133255"/>
                  <a:pt x="110871" y="126587"/>
                  <a:pt x="104013" y="119348"/>
                </a:cubicBezTo>
                <a:cubicBezTo>
                  <a:pt x="97155" y="112109"/>
                  <a:pt x="91154" y="104204"/>
                  <a:pt x="84773" y="97727"/>
                </a:cubicBezTo>
                <a:cubicBezTo>
                  <a:pt x="78391" y="91250"/>
                  <a:pt x="71533" y="86201"/>
                  <a:pt x="64770" y="79153"/>
                </a:cubicBezTo>
                <a:cubicBezTo>
                  <a:pt x="58007" y="72104"/>
                  <a:pt x="51340" y="63056"/>
                  <a:pt x="41815" y="50102"/>
                </a:cubicBezTo>
                <a:cubicBezTo>
                  <a:pt x="32195" y="37052"/>
                  <a:pt x="19717" y="20098"/>
                  <a:pt x="0" y="0"/>
                </a:cubicBezTo>
                <a:cubicBezTo>
                  <a:pt x="0" y="103442"/>
                  <a:pt x="0" y="206978"/>
                  <a:pt x="0" y="310420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C7DB278D-AF7E-513C-DDA3-6E9184A6689E}"/>
              </a:ext>
            </a:extLst>
          </p:cNvPr>
          <p:cNvSpPr/>
          <p:nvPr/>
        </p:nvSpPr>
        <p:spPr>
          <a:xfrm>
            <a:off x="9270141" y="50002"/>
            <a:ext cx="538259" cy="566801"/>
          </a:xfrm>
          <a:custGeom>
            <a:avLst/>
            <a:gdLst>
              <a:gd name="csX0" fmla="*/ 342330 w 538259"/>
              <a:gd name="csY0" fmla="*/ 62869 h 566801"/>
              <a:gd name="csX1" fmla="*/ 298896 w 538259"/>
              <a:gd name="csY1" fmla="*/ 59726 h 566801"/>
              <a:gd name="csX2" fmla="*/ 274798 w 538259"/>
              <a:gd name="csY2" fmla="*/ 64393 h 566801"/>
              <a:gd name="csX3" fmla="*/ 244604 w 538259"/>
              <a:gd name="csY3" fmla="*/ 59630 h 566801"/>
              <a:gd name="csX4" fmla="*/ 223554 w 538259"/>
              <a:gd name="csY4" fmla="*/ 47438 h 566801"/>
              <a:gd name="csX5" fmla="*/ 199265 w 538259"/>
              <a:gd name="csY5" fmla="*/ 42295 h 566801"/>
              <a:gd name="csX6" fmla="*/ 184596 w 538259"/>
              <a:gd name="csY6" fmla="*/ 37437 h 566801"/>
              <a:gd name="csX7" fmla="*/ 172595 w 538259"/>
              <a:gd name="csY7" fmla="*/ 16292 h 566801"/>
              <a:gd name="csX8" fmla="*/ 157736 w 538259"/>
              <a:gd name="csY8" fmla="*/ 4004 h 566801"/>
              <a:gd name="csX9" fmla="*/ 140877 w 538259"/>
              <a:gd name="csY9" fmla="*/ 4 h 566801"/>
              <a:gd name="csX10" fmla="*/ 131637 w 538259"/>
              <a:gd name="csY10" fmla="*/ 6957 h 566801"/>
              <a:gd name="csX11" fmla="*/ 129351 w 538259"/>
              <a:gd name="csY11" fmla="*/ 27912 h 566801"/>
              <a:gd name="csX12" fmla="*/ 132876 w 538259"/>
              <a:gd name="csY12" fmla="*/ 49629 h 566801"/>
              <a:gd name="csX13" fmla="*/ 137924 w 538259"/>
              <a:gd name="csY13" fmla="*/ 63440 h 566801"/>
              <a:gd name="csX14" fmla="*/ 138114 w 538259"/>
              <a:gd name="csY14" fmla="*/ 74299 h 566801"/>
              <a:gd name="csX15" fmla="*/ 127351 w 538259"/>
              <a:gd name="csY15" fmla="*/ 83252 h 566801"/>
              <a:gd name="csX16" fmla="*/ 109920 w 538259"/>
              <a:gd name="csY16" fmla="*/ 87253 h 566801"/>
              <a:gd name="csX17" fmla="*/ 88775 w 538259"/>
              <a:gd name="csY17" fmla="*/ 96206 h 566801"/>
              <a:gd name="csX18" fmla="*/ 77631 w 538259"/>
              <a:gd name="csY18" fmla="*/ 117352 h 566801"/>
              <a:gd name="csX19" fmla="*/ 62676 w 538259"/>
              <a:gd name="csY19" fmla="*/ 138402 h 566801"/>
              <a:gd name="csX20" fmla="*/ 32482 w 538259"/>
              <a:gd name="csY20" fmla="*/ 166025 h 566801"/>
              <a:gd name="csX21" fmla="*/ 11432 w 538259"/>
              <a:gd name="csY21" fmla="*/ 188980 h 566801"/>
              <a:gd name="csX22" fmla="*/ 1335 w 538259"/>
              <a:gd name="csY22" fmla="*/ 202886 h 566801"/>
              <a:gd name="csX23" fmla="*/ 2478 w 538259"/>
              <a:gd name="csY23" fmla="*/ 219365 h 566801"/>
              <a:gd name="csX24" fmla="*/ 18576 w 538259"/>
              <a:gd name="csY24" fmla="*/ 241177 h 566801"/>
              <a:gd name="csX25" fmla="*/ 32387 w 538259"/>
              <a:gd name="csY25" fmla="*/ 264323 h 566801"/>
              <a:gd name="csX26" fmla="*/ 30482 w 538259"/>
              <a:gd name="csY26" fmla="*/ 298708 h 566801"/>
              <a:gd name="csX27" fmla="*/ 17528 w 538259"/>
              <a:gd name="csY27" fmla="*/ 347857 h 566801"/>
              <a:gd name="csX28" fmla="*/ 2669 w 538259"/>
              <a:gd name="csY28" fmla="*/ 416342 h 566801"/>
              <a:gd name="csX29" fmla="*/ 21909 w 538259"/>
              <a:gd name="csY29" fmla="*/ 421676 h 566801"/>
              <a:gd name="csX30" fmla="*/ 46293 w 538259"/>
              <a:gd name="csY30" fmla="*/ 438630 h 566801"/>
              <a:gd name="csX31" fmla="*/ 75535 w 538259"/>
              <a:gd name="csY31" fmla="*/ 468825 h 566801"/>
              <a:gd name="csX32" fmla="*/ 98586 w 538259"/>
              <a:gd name="csY32" fmla="*/ 488065 h 566801"/>
              <a:gd name="csX33" fmla="*/ 116207 w 538259"/>
              <a:gd name="csY33" fmla="*/ 492447 h 566801"/>
              <a:gd name="csX34" fmla="*/ 133352 w 538259"/>
              <a:gd name="csY34" fmla="*/ 489970 h 566801"/>
              <a:gd name="csX35" fmla="*/ 149544 w 538259"/>
              <a:gd name="csY35" fmla="*/ 479588 h 566801"/>
              <a:gd name="csX36" fmla="*/ 155640 w 538259"/>
              <a:gd name="csY36" fmla="*/ 463300 h 566801"/>
              <a:gd name="csX37" fmla="*/ 152116 w 538259"/>
              <a:gd name="csY37" fmla="*/ 433677 h 566801"/>
              <a:gd name="csX38" fmla="*/ 144210 w 538259"/>
              <a:gd name="csY38" fmla="*/ 396149 h 566801"/>
              <a:gd name="csX39" fmla="*/ 140019 w 538259"/>
              <a:gd name="csY39" fmla="*/ 360906 h 566801"/>
              <a:gd name="csX40" fmla="*/ 142115 w 538259"/>
              <a:gd name="csY40" fmla="*/ 338618 h 566801"/>
              <a:gd name="csX41" fmla="*/ 151545 w 538259"/>
              <a:gd name="csY41" fmla="*/ 329759 h 566801"/>
              <a:gd name="csX42" fmla="*/ 166689 w 538259"/>
              <a:gd name="csY42" fmla="*/ 334427 h 566801"/>
              <a:gd name="csX43" fmla="*/ 187930 w 538259"/>
              <a:gd name="csY43" fmla="*/ 348048 h 566801"/>
              <a:gd name="csX44" fmla="*/ 206218 w 538259"/>
              <a:gd name="csY44" fmla="*/ 363669 h 566801"/>
              <a:gd name="csX45" fmla="*/ 210219 w 538259"/>
              <a:gd name="csY45" fmla="*/ 383480 h 566801"/>
              <a:gd name="csX46" fmla="*/ 210885 w 538259"/>
              <a:gd name="csY46" fmla="*/ 412055 h 566801"/>
              <a:gd name="csX47" fmla="*/ 213743 w 538259"/>
              <a:gd name="csY47" fmla="*/ 430439 h 566801"/>
              <a:gd name="csX48" fmla="*/ 222696 w 538259"/>
              <a:gd name="csY48" fmla="*/ 436058 h 566801"/>
              <a:gd name="csX49" fmla="*/ 235460 w 538259"/>
              <a:gd name="csY49" fmla="*/ 444917 h 566801"/>
              <a:gd name="csX50" fmla="*/ 250890 w 538259"/>
              <a:gd name="csY50" fmla="*/ 464538 h 566801"/>
              <a:gd name="csX51" fmla="*/ 270131 w 538259"/>
              <a:gd name="csY51" fmla="*/ 498733 h 566801"/>
              <a:gd name="csX52" fmla="*/ 286419 w 538259"/>
              <a:gd name="csY52" fmla="*/ 529023 h 566801"/>
              <a:gd name="csX53" fmla="*/ 310517 w 538259"/>
              <a:gd name="csY53" fmla="*/ 538452 h 566801"/>
              <a:gd name="csX54" fmla="*/ 344045 w 538259"/>
              <a:gd name="csY54" fmla="*/ 543882 h 566801"/>
              <a:gd name="csX55" fmla="*/ 369953 w 538259"/>
              <a:gd name="csY55" fmla="*/ 555883 h 566801"/>
              <a:gd name="csX56" fmla="*/ 387098 w 538259"/>
              <a:gd name="csY56" fmla="*/ 565599 h 566801"/>
              <a:gd name="csX57" fmla="*/ 401195 w 538259"/>
              <a:gd name="csY57" fmla="*/ 563979 h 566801"/>
              <a:gd name="csX58" fmla="*/ 412911 w 538259"/>
              <a:gd name="csY58" fmla="*/ 549882 h 566801"/>
              <a:gd name="csX59" fmla="*/ 429389 w 538259"/>
              <a:gd name="csY59" fmla="*/ 547596 h 566801"/>
              <a:gd name="csX60" fmla="*/ 445105 w 538259"/>
              <a:gd name="csY60" fmla="*/ 554931 h 566801"/>
              <a:gd name="csX61" fmla="*/ 458821 w 538259"/>
              <a:gd name="csY61" fmla="*/ 552835 h 566801"/>
              <a:gd name="csX62" fmla="*/ 480919 w 538259"/>
              <a:gd name="csY62" fmla="*/ 539024 h 566801"/>
              <a:gd name="csX63" fmla="*/ 502255 w 538259"/>
              <a:gd name="csY63" fmla="*/ 518735 h 566801"/>
              <a:gd name="csX64" fmla="*/ 538260 w 538259"/>
              <a:gd name="csY64" fmla="*/ 479778 h 566801"/>
              <a:gd name="csX65" fmla="*/ 538260 w 538259"/>
              <a:gd name="csY65" fmla="*/ 349191 h 566801"/>
              <a:gd name="csX66" fmla="*/ 497302 w 538259"/>
              <a:gd name="csY66" fmla="*/ 348143 h 566801"/>
              <a:gd name="csX67" fmla="*/ 482919 w 538259"/>
              <a:gd name="csY67" fmla="*/ 357573 h 566801"/>
              <a:gd name="csX68" fmla="*/ 469108 w 538259"/>
              <a:gd name="csY68" fmla="*/ 363859 h 566801"/>
              <a:gd name="csX69" fmla="*/ 453297 w 538259"/>
              <a:gd name="csY69" fmla="*/ 352429 h 566801"/>
              <a:gd name="csX70" fmla="*/ 437199 w 538259"/>
              <a:gd name="csY70" fmla="*/ 342809 h 566801"/>
              <a:gd name="csX71" fmla="*/ 422340 w 538259"/>
              <a:gd name="csY71" fmla="*/ 343761 h 566801"/>
              <a:gd name="csX72" fmla="*/ 408339 w 538259"/>
              <a:gd name="csY72" fmla="*/ 348429 h 566801"/>
              <a:gd name="csX73" fmla="*/ 397956 w 538259"/>
              <a:gd name="csY73" fmla="*/ 336999 h 566801"/>
              <a:gd name="csX74" fmla="*/ 383574 w 538259"/>
              <a:gd name="csY74" fmla="*/ 315758 h 566801"/>
              <a:gd name="csX75" fmla="*/ 374430 w 538259"/>
              <a:gd name="csY75" fmla="*/ 296803 h 566801"/>
              <a:gd name="csX76" fmla="*/ 375287 w 538259"/>
              <a:gd name="csY76" fmla="*/ 277372 h 566801"/>
              <a:gd name="csX77" fmla="*/ 376144 w 538259"/>
              <a:gd name="csY77" fmla="*/ 254417 h 566801"/>
              <a:gd name="csX78" fmla="*/ 357951 w 538259"/>
              <a:gd name="csY78" fmla="*/ 236510 h 566801"/>
              <a:gd name="csX79" fmla="*/ 337854 w 538259"/>
              <a:gd name="csY79" fmla="*/ 218126 h 566801"/>
              <a:gd name="csX80" fmla="*/ 321471 w 538259"/>
              <a:gd name="csY80" fmla="*/ 187837 h 566801"/>
              <a:gd name="csX81" fmla="*/ 314232 w 538259"/>
              <a:gd name="csY81" fmla="*/ 159167 h 566801"/>
              <a:gd name="csX82" fmla="*/ 320899 w 538259"/>
              <a:gd name="csY82" fmla="*/ 129449 h 566801"/>
              <a:gd name="csX83" fmla="*/ 326614 w 538259"/>
              <a:gd name="csY83" fmla="*/ 100397 h 566801"/>
              <a:gd name="csX84" fmla="*/ 335187 w 538259"/>
              <a:gd name="csY84" fmla="*/ 77728 h 566801"/>
              <a:gd name="csX85" fmla="*/ 342330 w 538259"/>
              <a:gd name="csY85" fmla="*/ 62869 h 566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</a:cxnLst>
            <a:rect l="l" t="t" r="r" b="b"/>
            <a:pathLst>
              <a:path w="538259" h="566801">
                <a:moveTo>
                  <a:pt x="342330" y="62869"/>
                </a:moveTo>
                <a:cubicBezTo>
                  <a:pt x="317280" y="55820"/>
                  <a:pt x="307183" y="57725"/>
                  <a:pt x="298896" y="59726"/>
                </a:cubicBezTo>
                <a:cubicBezTo>
                  <a:pt x="290610" y="61821"/>
                  <a:pt x="284133" y="64107"/>
                  <a:pt x="274798" y="64393"/>
                </a:cubicBezTo>
                <a:cubicBezTo>
                  <a:pt x="265464" y="64679"/>
                  <a:pt x="253272" y="63059"/>
                  <a:pt x="244604" y="59630"/>
                </a:cubicBezTo>
                <a:cubicBezTo>
                  <a:pt x="236031" y="56106"/>
                  <a:pt x="230983" y="50772"/>
                  <a:pt x="223554" y="47438"/>
                </a:cubicBezTo>
                <a:cubicBezTo>
                  <a:pt x="216124" y="44105"/>
                  <a:pt x="206218" y="42771"/>
                  <a:pt x="199265" y="42295"/>
                </a:cubicBezTo>
                <a:cubicBezTo>
                  <a:pt x="192407" y="41819"/>
                  <a:pt x="188502" y="42200"/>
                  <a:pt x="184596" y="37437"/>
                </a:cubicBezTo>
                <a:cubicBezTo>
                  <a:pt x="180691" y="32675"/>
                  <a:pt x="176881" y="22864"/>
                  <a:pt x="172595" y="16292"/>
                </a:cubicBezTo>
                <a:cubicBezTo>
                  <a:pt x="168213" y="9719"/>
                  <a:pt x="163356" y="6481"/>
                  <a:pt x="157736" y="4004"/>
                </a:cubicBezTo>
                <a:cubicBezTo>
                  <a:pt x="152021" y="1528"/>
                  <a:pt x="145544" y="-91"/>
                  <a:pt x="140877" y="4"/>
                </a:cubicBezTo>
                <a:cubicBezTo>
                  <a:pt x="136209" y="99"/>
                  <a:pt x="133447" y="2004"/>
                  <a:pt x="131637" y="6957"/>
                </a:cubicBezTo>
                <a:cubicBezTo>
                  <a:pt x="129828" y="11910"/>
                  <a:pt x="129066" y="19911"/>
                  <a:pt x="129351" y="27912"/>
                </a:cubicBezTo>
                <a:cubicBezTo>
                  <a:pt x="129732" y="35818"/>
                  <a:pt x="131161" y="43724"/>
                  <a:pt x="132876" y="49629"/>
                </a:cubicBezTo>
                <a:cubicBezTo>
                  <a:pt x="134590" y="55630"/>
                  <a:pt x="136590" y="59630"/>
                  <a:pt x="137924" y="63440"/>
                </a:cubicBezTo>
                <a:cubicBezTo>
                  <a:pt x="139257" y="67250"/>
                  <a:pt x="139829" y="70775"/>
                  <a:pt x="138114" y="74299"/>
                </a:cubicBezTo>
                <a:cubicBezTo>
                  <a:pt x="136305" y="77823"/>
                  <a:pt x="132209" y="81252"/>
                  <a:pt x="127351" y="83252"/>
                </a:cubicBezTo>
                <a:cubicBezTo>
                  <a:pt x="122493" y="85253"/>
                  <a:pt x="116969" y="85919"/>
                  <a:pt x="109920" y="87253"/>
                </a:cubicBezTo>
                <a:cubicBezTo>
                  <a:pt x="102872" y="88682"/>
                  <a:pt x="94299" y="90872"/>
                  <a:pt x="88775" y="96206"/>
                </a:cubicBezTo>
                <a:cubicBezTo>
                  <a:pt x="83250" y="101540"/>
                  <a:pt x="80774" y="110113"/>
                  <a:pt x="77631" y="117352"/>
                </a:cubicBezTo>
                <a:cubicBezTo>
                  <a:pt x="74487" y="124591"/>
                  <a:pt x="70868" y="130306"/>
                  <a:pt x="62676" y="138402"/>
                </a:cubicBezTo>
                <a:cubicBezTo>
                  <a:pt x="54580" y="146498"/>
                  <a:pt x="42102" y="156881"/>
                  <a:pt x="32482" y="166025"/>
                </a:cubicBezTo>
                <a:cubicBezTo>
                  <a:pt x="22957" y="175169"/>
                  <a:pt x="16385" y="183170"/>
                  <a:pt x="11432" y="188980"/>
                </a:cubicBezTo>
                <a:cubicBezTo>
                  <a:pt x="6479" y="194790"/>
                  <a:pt x="3145" y="198410"/>
                  <a:pt x="1335" y="202886"/>
                </a:cubicBezTo>
                <a:cubicBezTo>
                  <a:pt x="-474" y="207363"/>
                  <a:pt x="-760" y="212792"/>
                  <a:pt x="2478" y="219365"/>
                </a:cubicBezTo>
                <a:cubicBezTo>
                  <a:pt x="5717" y="226032"/>
                  <a:pt x="12480" y="233843"/>
                  <a:pt x="18576" y="241177"/>
                </a:cubicBezTo>
                <a:cubicBezTo>
                  <a:pt x="24672" y="248511"/>
                  <a:pt x="30196" y="255274"/>
                  <a:pt x="32387" y="264323"/>
                </a:cubicBezTo>
                <a:cubicBezTo>
                  <a:pt x="34578" y="273372"/>
                  <a:pt x="33625" y="284801"/>
                  <a:pt x="30482" y="298708"/>
                </a:cubicBezTo>
                <a:cubicBezTo>
                  <a:pt x="27339" y="312615"/>
                  <a:pt x="22195" y="329188"/>
                  <a:pt x="17528" y="347857"/>
                </a:cubicBezTo>
                <a:cubicBezTo>
                  <a:pt x="12861" y="366621"/>
                  <a:pt x="8670" y="387576"/>
                  <a:pt x="2669" y="416342"/>
                </a:cubicBezTo>
                <a:cubicBezTo>
                  <a:pt x="9051" y="416342"/>
                  <a:pt x="14956" y="418247"/>
                  <a:pt x="21909" y="421676"/>
                </a:cubicBezTo>
                <a:cubicBezTo>
                  <a:pt x="28863" y="425105"/>
                  <a:pt x="36959" y="430058"/>
                  <a:pt x="46293" y="438630"/>
                </a:cubicBezTo>
                <a:cubicBezTo>
                  <a:pt x="55723" y="447203"/>
                  <a:pt x="66391" y="459490"/>
                  <a:pt x="75535" y="468825"/>
                </a:cubicBezTo>
                <a:cubicBezTo>
                  <a:pt x="84679" y="478159"/>
                  <a:pt x="92109" y="484541"/>
                  <a:pt x="98586" y="488065"/>
                </a:cubicBezTo>
                <a:cubicBezTo>
                  <a:pt x="105063" y="491589"/>
                  <a:pt x="110587" y="492256"/>
                  <a:pt x="116207" y="492447"/>
                </a:cubicBezTo>
                <a:cubicBezTo>
                  <a:pt x="121827" y="492542"/>
                  <a:pt x="127446" y="492161"/>
                  <a:pt x="133352" y="489970"/>
                </a:cubicBezTo>
                <a:cubicBezTo>
                  <a:pt x="139257" y="487779"/>
                  <a:pt x="145544" y="483874"/>
                  <a:pt x="149544" y="479588"/>
                </a:cubicBezTo>
                <a:cubicBezTo>
                  <a:pt x="153545" y="475397"/>
                  <a:pt x="155450" y="470825"/>
                  <a:pt x="155640" y="463300"/>
                </a:cubicBezTo>
                <a:cubicBezTo>
                  <a:pt x="155831" y="455775"/>
                  <a:pt x="154402" y="445393"/>
                  <a:pt x="152116" y="433677"/>
                </a:cubicBezTo>
                <a:cubicBezTo>
                  <a:pt x="149830" y="421961"/>
                  <a:pt x="146496" y="409007"/>
                  <a:pt x="144210" y="396149"/>
                </a:cubicBezTo>
                <a:cubicBezTo>
                  <a:pt x="141924" y="383385"/>
                  <a:pt x="140496" y="370812"/>
                  <a:pt x="140019" y="360906"/>
                </a:cubicBezTo>
                <a:cubicBezTo>
                  <a:pt x="139638" y="351000"/>
                  <a:pt x="140115" y="343856"/>
                  <a:pt x="142115" y="338618"/>
                </a:cubicBezTo>
                <a:cubicBezTo>
                  <a:pt x="144115" y="333474"/>
                  <a:pt x="147449" y="330331"/>
                  <a:pt x="151545" y="329759"/>
                </a:cubicBezTo>
                <a:cubicBezTo>
                  <a:pt x="155640" y="329093"/>
                  <a:pt x="160403" y="330998"/>
                  <a:pt x="166689" y="334427"/>
                </a:cubicBezTo>
                <a:cubicBezTo>
                  <a:pt x="172881" y="337856"/>
                  <a:pt x="180501" y="342999"/>
                  <a:pt x="187930" y="348048"/>
                </a:cubicBezTo>
                <a:cubicBezTo>
                  <a:pt x="195360" y="353096"/>
                  <a:pt x="202503" y="358239"/>
                  <a:pt x="206218" y="363669"/>
                </a:cubicBezTo>
                <a:cubicBezTo>
                  <a:pt x="209933" y="369098"/>
                  <a:pt x="210028" y="374908"/>
                  <a:pt x="210219" y="383480"/>
                </a:cubicBezTo>
                <a:cubicBezTo>
                  <a:pt x="210314" y="392053"/>
                  <a:pt x="210504" y="403293"/>
                  <a:pt x="210885" y="412055"/>
                </a:cubicBezTo>
                <a:cubicBezTo>
                  <a:pt x="211266" y="420819"/>
                  <a:pt x="211838" y="427010"/>
                  <a:pt x="213743" y="430439"/>
                </a:cubicBezTo>
                <a:cubicBezTo>
                  <a:pt x="215648" y="433868"/>
                  <a:pt x="218886" y="434439"/>
                  <a:pt x="222696" y="436058"/>
                </a:cubicBezTo>
                <a:cubicBezTo>
                  <a:pt x="226506" y="437773"/>
                  <a:pt x="230888" y="440535"/>
                  <a:pt x="235460" y="444917"/>
                </a:cubicBezTo>
                <a:cubicBezTo>
                  <a:pt x="240032" y="449298"/>
                  <a:pt x="244890" y="455204"/>
                  <a:pt x="250890" y="464538"/>
                </a:cubicBezTo>
                <a:cubicBezTo>
                  <a:pt x="256986" y="473873"/>
                  <a:pt x="264321" y="486541"/>
                  <a:pt x="270131" y="498733"/>
                </a:cubicBezTo>
                <a:cubicBezTo>
                  <a:pt x="276036" y="510925"/>
                  <a:pt x="280323" y="522450"/>
                  <a:pt x="286419" y="529023"/>
                </a:cubicBezTo>
                <a:cubicBezTo>
                  <a:pt x="292515" y="535595"/>
                  <a:pt x="300230" y="537119"/>
                  <a:pt x="310517" y="538452"/>
                </a:cubicBezTo>
                <a:cubicBezTo>
                  <a:pt x="320709" y="539786"/>
                  <a:pt x="333472" y="540929"/>
                  <a:pt x="344045" y="543882"/>
                </a:cubicBezTo>
                <a:cubicBezTo>
                  <a:pt x="354618" y="546834"/>
                  <a:pt x="363095" y="551692"/>
                  <a:pt x="369953" y="555883"/>
                </a:cubicBezTo>
                <a:cubicBezTo>
                  <a:pt x="376811" y="560074"/>
                  <a:pt x="382050" y="563789"/>
                  <a:pt x="387098" y="565599"/>
                </a:cubicBezTo>
                <a:cubicBezTo>
                  <a:pt x="392146" y="567408"/>
                  <a:pt x="397099" y="567408"/>
                  <a:pt x="401195" y="563979"/>
                </a:cubicBezTo>
                <a:cubicBezTo>
                  <a:pt x="405195" y="560550"/>
                  <a:pt x="408339" y="553597"/>
                  <a:pt x="412911" y="549882"/>
                </a:cubicBezTo>
                <a:cubicBezTo>
                  <a:pt x="417483" y="546168"/>
                  <a:pt x="423579" y="545787"/>
                  <a:pt x="429389" y="547596"/>
                </a:cubicBezTo>
                <a:cubicBezTo>
                  <a:pt x="435199" y="549406"/>
                  <a:pt x="440724" y="553311"/>
                  <a:pt x="445105" y="554931"/>
                </a:cubicBezTo>
                <a:cubicBezTo>
                  <a:pt x="449487" y="556550"/>
                  <a:pt x="452725" y="555883"/>
                  <a:pt x="458821" y="552835"/>
                </a:cubicBezTo>
                <a:cubicBezTo>
                  <a:pt x="464917" y="549787"/>
                  <a:pt x="473775" y="544453"/>
                  <a:pt x="480919" y="539024"/>
                </a:cubicBezTo>
                <a:cubicBezTo>
                  <a:pt x="488063" y="533595"/>
                  <a:pt x="493397" y="528070"/>
                  <a:pt x="502255" y="518735"/>
                </a:cubicBezTo>
                <a:cubicBezTo>
                  <a:pt x="511113" y="509401"/>
                  <a:pt x="523401" y="496256"/>
                  <a:pt x="538260" y="479778"/>
                </a:cubicBezTo>
                <a:cubicBezTo>
                  <a:pt x="538260" y="436249"/>
                  <a:pt x="538260" y="392720"/>
                  <a:pt x="538260" y="349191"/>
                </a:cubicBezTo>
                <a:cubicBezTo>
                  <a:pt x="521496" y="345571"/>
                  <a:pt x="506065" y="346047"/>
                  <a:pt x="497302" y="348143"/>
                </a:cubicBezTo>
                <a:cubicBezTo>
                  <a:pt x="488539" y="350238"/>
                  <a:pt x="486444" y="353858"/>
                  <a:pt x="482919" y="357573"/>
                </a:cubicBezTo>
                <a:cubicBezTo>
                  <a:pt x="479300" y="361192"/>
                  <a:pt x="474252" y="364907"/>
                  <a:pt x="469108" y="363859"/>
                </a:cubicBezTo>
                <a:cubicBezTo>
                  <a:pt x="463965" y="362811"/>
                  <a:pt x="458726" y="357096"/>
                  <a:pt x="453297" y="352429"/>
                </a:cubicBezTo>
                <a:cubicBezTo>
                  <a:pt x="447867" y="347857"/>
                  <a:pt x="442343" y="344333"/>
                  <a:pt x="437199" y="342809"/>
                </a:cubicBezTo>
                <a:cubicBezTo>
                  <a:pt x="432056" y="341285"/>
                  <a:pt x="427389" y="341856"/>
                  <a:pt x="422340" y="343761"/>
                </a:cubicBezTo>
                <a:cubicBezTo>
                  <a:pt x="417387" y="345666"/>
                  <a:pt x="412149" y="349000"/>
                  <a:pt x="408339" y="348429"/>
                </a:cubicBezTo>
                <a:cubicBezTo>
                  <a:pt x="404529" y="347857"/>
                  <a:pt x="402052" y="343285"/>
                  <a:pt x="397956" y="336999"/>
                </a:cubicBezTo>
                <a:cubicBezTo>
                  <a:pt x="393861" y="330712"/>
                  <a:pt x="388146" y="322711"/>
                  <a:pt x="383574" y="315758"/>
                </a:cubicBezTo>
                <a:cubicBezTo>
                  <a:pt x="379002" y="308804"/>
                  <a:pt x="375763" y="302899"/>
                  <a:pt x="374430" y="296803"/>
                </a:cubicBezTo>
                <a:cubicBezTo>
                  <a:pt x="373096" y="290802"/>
                  <a:pt x="373858" y="284706"/>
                  <a:pt x="375287" y="277372"/>
                </a:cubicBezTo>
                <a:cubicBezTo>
                  <a:pt x="376811" y="270038"/>
                  <a:pt x="379002" y="261465"/>
                  <a:pt x="376144" y="254417"/>
                </a:cubicBezTo>
                <a:cubicBezTo>
                  <a:pt x="373287" y="247368"/>
                  <a:pt x="365286" y="241748"/>
                  <a:pt x="357951" y="236510"/>
                </a:cubicBezTo>
                <a:cubicBezTo>
                  <a:pt x="350617" y="231271"/>
                  <a:pt x="344045" y="226413"/>
                  <a:pt x="337854" y="218126"/>
                </a:cubicBezTo>
                <a:cubicBezTo>
                  <a:pt x="331662" y="209840"/>
                  <a:pt x="325947" y="198124"/>
                  <a:pt x="321471" y="187837"/>
                </a:cubicBezTo>
                <a:cubicBezTo>
                  <a:pt x="316994" y="177550"/>
                  <a:pt x="313851" y="168692"/>
                  <a:pt x="314232" y="159167"/>
                </a:cubicBezTo>
                <a:cubicBezTo>
                  <a:pt x="314613" y="149642"/>
                  <a:pt x="318423" y="139545"/>
                  <a:pt x="320899" y="129449"/>
                </a:cubicBezTo>
                <a:cubicBezTo>
                  <a:pt x="323376" y="119352"/>
                  <a:pt x="324423" y="109256"/>
                  <a:pt x="326614" y="100397"/>
                </a:cubicBezTo>
                <a:cubicBezTo>
                  <a:pt x="328900" y="91634"/>
                  <a:pt x="332329" y="84110"/>
                  <a:pt x="335187" y="77728"/>
                </a:cubicBezTo>
                <a:cubicBezTo>
                  <a:pt x="338139" y="71727"/>
                  <a:pt x="340235" y="66488"/>
                  <a:pt x="342330" y="62869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B748A186-E740-5D7C-C8BB-F53245A5EA9A}"/>
              </a:ext>
            </a:extLst>
          </p:cNvPr>
          <p:cNvSpPr/>
          <p:nvPr/>
        </p:nvSpPr>
        <p:spPr>
          <a:xfrm>
            <a:off x="9041604" y="93701"/>
            <a:ext cx="1076645" cy="894177"/>
          </a:xfrm>
          <a:custGeom>
            <a:avLst/>
            <a:gdLst>
              <a:gd name="csX0" fmla="*/ 440756 w 1076645"/>
              <a:gd name="csY0" fmla="*/ 856227 h 894177"/>
              <a:gd name="csX1" fmla="*/ 488000 w 1076645"/>
              <a:gd name="csY1" fmla="*/ 878801 h 894177"/>
              <a:gd name="csX2" fmla="*/ 502383 w 1076645"/>
              <a:gd name="csY2" fmla="*/ 877277 h 894177"/>
              <a:gd name="csX3" fmla="*/ 505812 w 1076645"/>
              <a:gd name="csY3" fmla="*/ 865276 h 894177"/>
              <a:gd name="csX4" fmla="*/ 502383 w 1076645"/>
              <a:gd name="csY4" fmla="*/ 845464 h 894177"/>
              <a:gd name="csX5" fmla="*/ 503526 w 1076645"/>
              <a:gd name="csY5" fmla="*/ 832319 h 894177"/>
              <a:gd name="csX6" fmla="*/ 511146 w 1076645"/>
              <a:gd name="csY6" fmla="*/ 829081 h 894177"/>
              <a:gd name="csX7" fmla="*/ 523624 w 1076645"/>
              <a:gd name="csY7" fmla="*/ 832795 h 894177"/>
              <a:gd name="csX8" fmla="*/ 537149 w 1076645"/>
              <a:gd name="csY8" fmla="*/ 833462 h 894177"/>
              <a:gd name="csX9" fmla="*/ 547532 w 1076645"/>
              <a:gd name="csY9" fmla="*/ 829747 h 894177"/>
              <a:gd name="csX10" fmla="*/ 560200 w 1076645"/>
              <a:gd name="csY10" fmla="*/ 832319 h 894177"/>
              <a:gd name="csX11" fmla="*/ 573916 w 1076645"/>
              <a:gd name="csY11" fmla="*/ 841844 h 894177"/>
              <a:gd name="csX12" fmla="*/ 594490 w 1076645"/>
              <a:gd name="csY12" fmla="*/ 853655 h 894177"/>
              <a:gd name="csX13" fmla="*/ 624684 w 1076645"/>
              <a:gd name="csY13" fmla="*/ 856227 h 894177"/>
              <a:gd name="csX14" fmla="*/ 662022 w 1076645"/>
              <a:gd name="csY14" fmla="*/ 856227 h 894177"/>
              <a:gd name="csX15" fmla="*/ 704313 w 1076645"/>
              <a:gd name="csY15" fmla="*/ 855656 h 894177"/>
              <a:gd name="csX16" fmla="*/ 726030 w 1076645"/>
              <a:gd name="csY16" fmla="*/ 796696 h 894177"/>
              <a:gd name="csX17" fmla="*/ 736031 w 1076645"/>
              <a:gd name="csY17" fmla="*/ 752976 h 894177"/>
              <a:gd name="csX18" fmla="*/ 793848 w 1076645"/>
              <a:gd name="csY18" fmla="*/ 746309 h 894177"/>
              <a:gd name="csX19" fmla="*/ 828614 w 1076645"/>
              <a:gd name="csY19" fmla="*/ 745451 h 894177"/>
              <a:gd name="csX20" fmla="*/ 855951 w 1076645"/>
              <a:gd name="csY20" fmla="*/ 747737 h 894177"/>
              <a:gd name="csX21" fmla="*/ 881764 w 1076645"/>
              <a:gd name="csY21" fmla="*/ 752881 h 894177"/>
              <a:gd name="csX22" fmla="*/ 897004 w 1076645"/>
              <a:gd name="csY22" fmla="*/ 732974 h 894177"/>
              <a:gd name="csX23" fmla="*/ 1076645 w 1076645"/>
              <a:gd name="csY23" fmla="*/ 474941 h 894177"/>
              <a:gd name="csX24" fmla="*/ 1076550 w 1076645"/>
              <a:gd name="csY24" fmla="*/ 421411 h 894177"/>
              <a:gd name="csX25" fmla="*/ 1076550 w 1076645"/>
              <a:gd name="csY25" fmla="*/ 110896 h 894177"/>
              <a:gd name="csX26" fmla="*/ 1076550 w 1076645"/>
              <a:gd name="csY26" fmla="*/ 82226 h 894177"/>
              <a:gd name="csX27" fmla="*/ 1049975 w 1076645"/>
              <a:gd name="csY27" fmla="*/ 79463 h 894177"/>
              <a:gd name="csX28" fmla="*/ 1034545 w 1076645"/>
              <a:gd name="csY28" fmla="*/ 64033 h 894177"/>
              <a:gd name="csX29" fmla="*/ 1015019 w 1076645"/>
              <a:gd name="csY29" fmla="*/ 41173 h 894177"/>
              <a:gd name="csX30" fmla="*/ 998159 w 1076645"/>
              <a:gd name="csY30" fmla="*/ 23361 h 894177"/>
              <a:gd name="csX31" fmla="*/ 982729 w 1076645"/>
              <a:gd name="csY31" fmla="*/ 9931 h 894177"/>
              <a:gd name="csX32" fmla="*/ 965870 w 1076645"/>
              <a:gd name="csY32" fmla="*/ 3930 h 894177"/>
              <a:gd name="csX33" fmla="*/ 929960 w 1076645"/>
              <a:gd name="csY33" fmla="*/ 1072 h 894177"/>
              <a:gd name="csX34" fmla="*/ 855856 w 1076645"/>
              <a:gd name="csY34" fmla="*/ 691 h 894177"/>
              <a:gd name="csX35" fmla="*/ 842711 w 1076645"/>
              <a:gd name="csY35" fmla="*/ 19265 h 894177"/>
              <a:gd name="csX36" fmla="*/ 826519 w 1076645"/>
              <a:gd name="csY36" fmla="*/ 1739 h 894177"/>
              <a:gd name="csX37" fmla="*/ 777465 w 1076645"/>
              <a:gd name="csY37" fmla="*/ 1739 h 894177"/>
              <a:gd name="csX38" fmla="*/ 757653 w 1076645"/>
              <a:gd name="csY38" fmla="*/ 44983 h 894177"/>
              <a:gd name="csX39" fmla="*/ 740413 w 1076645"/>
              <a:gd name="csY39" fmla="*/ 70414 h 894177"/>
              <a:gd name="csX40" fmla="*/ 732317 w 1076645"/>
              <a:gd name="csY40" fmla="*/ 90989 h 894177"/>
              <a:gd name="csX41" fmla="*/ 730888 w 1076645"/>
              <a:gd name="csY41" fmla="*/ 114325 h 894177"/>
              <a:gd name="csX42" fmla="*/ 726125 w 1076645"/>
              <a:gd name="csY42" fmla="*/ 137851 h 894177"/>
              <a:gd name="csX43" fmla="*/ 718505 w 1076645"/>
              <a:gd name="csY43" fmla="*/ 149377 h 894177"/>
              <a:gd name="csX44" fmla="*/ 707266 w 1076645"/>
              <a:gd name="csY44" fmla="*/ 143186 h 894177"/>
              <a:gd name="csX45" fmla="*/ 701741 w 1076645"/>
              <a:gd name="csY45" fmla="*/ 121564 h 894177"/>
              <a:gd name="csX46" fmla="*/ 695360 w 1076645"/>
              <a:gd name="csY46" fmla="*/ 94036 h 894177"/>
              <a:gd name="csX47" fmla="*/ 681263 w 1076645"/>
              <a:gd name="csY47" fmla="*/ 64223 h 894177"/>
              <a:gd name="csX48" fmla="*/ 658212 w 1076645"/>
              <a:gd name="csY48" fmla="*/ 42602 h 894177"/>
              <a:gd name="csX49" fmla="*/ 633638 w 1076645"/>
              <a:gd name="csY49" fmla="*/ 25742 h 894177"/>
              <a:gd name="csX50" fmla="*/ 608111 w 1076645"/>
              <a:gd name="csY50" fmla="*/ 14693 h 894177"/>
              <a:gd name="csX51" fmla="*/ 581441 w 1076645"/>
              <a:gd name="csY51" fmla="*/ 12979 h 894177"/>
              <a:gd name="csX52" fmla="*/ 570773 w 1076645"/>
              <a:gd name="csY52" fmla="*/ 19265 h 894177"/>
              <a:gd name="csX53" fmla="*/ 563915 w 1076645"/>
              <a:gd name="csY53" fmla="*/ 34315 h 894177"/>
              <a:gd name="csX54" fmla="*/ 555342 w 1076645"/>
              <a:gd name="csY54" fmla="*/ 56984 h 894177"/>
              <a:gd name="csX55" fmla="*/ 549627 w 1076645"/>
              <a:gd name="csY55" fmla="*/ 86035 h 894177"/>
              <a:gd name="csX56" fmla="*/ 542960 w 1076645"/>
              <a:gd name="csY56" fmla="*/ 115753 h 894177"/>
              <a:gd name="csX57" fmla="*/ 550199 w 1076645"/>
              <a:gd name="csY57" fmla="*/ 144424 h 894177"/>
              <a:gd name="csX58" fmla="*/ 566582 w 1076645"/>
              <a:gd name="csY58" fmla="*/ 174713 h 894177"/>
              <a:gd name="csX59" fmla="*/ 586679 w 1076645"/>
              <a:gd name="csY59" fmla="*/ 193097 h 894177"/>
              <a:gd name="csX60" fmla="*/ 604872 w 1076645"/>
              <a:gd name="csY60" fmla="*/ 211003 h 894177"/>
              <a:gd name="csX61" fmla="*/ 604015 w 1076645"/>
              <a:gd name="csY61" fmla="*/ 233959 h 894177"/>
              <a:gd name="csX62" fmla="*/ 603158 w 1076645"/>
              <a:gd name="csY62" fmla="*/ 253390 h 894177"/>
              <a:gd name="csX63" fmla="*/ 612302 w 1076645"/>
              <a:gd name="csY63" fmla="*/ 272345 h 894177"/>
              <a:gd name="csX64" fmla="*/ 626684 w 1076645"/>
              <a:gd name="csY64" fmla="*/ 293585 h 894177"/>
              <a:gd name="csX65" fmla="*/ 637067 w 1076645"/>
              <a:gd name="csY65" fmla="*/ 305015 h 894177"/>
              <a:gd name="csX66" fmla="*/ 651068 w 1076645"/>
              <a:gd name="csY66" fmla="*/ 300348 h 894177"/>
              <a:gd name="csX67" fmla="*/ 665927 w 1076645"/>
              <a:gd name="csY67" fmla="*/ 299396 h 894177"/>
              <a:gd name="csX68" fmla="*/ 682025 w 1076645"/>
              <a:gd name="csY68" fmla="*/ 309016 h 894177"/>
              <a:gd name="csX69" fmla="*/ 697836 w 1076645"/>
              <a:gd name="csY69" fmla="*/ 320446 h 894177"/>
              <a:gd name="csX70" fmla="*/ 711647 w 1076645"/>
              <a:gd name="csY70" fmla="*/ 314159 h 894177"/>
              <a:gd name="csX71" fmla="*/ 726030 w 1076645"/>
              <a:gd name="csY71" fmla="*/ 304730 h 894177"/>
              <a:gd name="csX72" fmla="*/ 766988 w 1076645"/>
              <a:gd name="csY72" fmla="*/ 305777 h 894177"/>
              <a:gd name="csX73" fmla="*/ 766988 w 1076645"/>
              <a:gd name="csY73" fmla="*/ 436365 h 894177"/>
              <a:gd name="csX74" fmla="*/ 730983 w 1076645"/>
              <a:gd name="csY74" fmla="*/ 475322 h 894177"/>
              <a:gd name="csX75" fmla="*/ 709647 w 1076645"/>
              <a:gd name="csY75" fmla="*/ 495610 h 894177"/>
              <a:gd name="csX76" fmla="*/ 687549 w 1076645"/>
              <a:gd name="csY76" fmla="*/ 509422 h 894177"/>
              <a:gd name="csX77" fmla="*/ 673833 w 1076645"/>
              <a:gd name="csY77" fmla="*/ 511517 h 894177"/>
              <a:gd name="csX78" fmla="*/ 658117 w 1076645"/>
              <a:gd name="csY78" fmla="*/ 504183 h 894177"/>
              <a:gd name="csX79" fmla="*/ 641639 w 1076645"/>
              <a:gd name="csY79" fmla="*/ 506469 h 894177"/>
              <a:gd name="csX80" fmla="*/ 629923 w 1076645"/>
              <a:gd name="csY80" fmla="*/ 520566 h 894177"/>
              <a:gd name="csX81" fmla="*/ 615826 w 1076645"/>
              <a:gd name="csY81" fmla="*/ 522185 h 894177"/>
              <a:gd name="csX82" fmla="*/ 598681 w 1076645"/>
              <a:gd name="csY82" fmla="*/ 512470 h 894177"/>
              <a:gd name="csX83" fmla="*/ 572773 w 1076645"/>
              <a:gd name="csY83" fmla="*/ 500468 h 894177"/>
              <a:gd name="csX84" fmla="*/ 539245 w 1076645"/>
              <a:gd name="csY84" fmla="*/ 495039 h 894177"/>
              <a:gd name="csX85" fmla="*/ 515147 w 1076645"/>
              <a:gd name="csY85" fmla="*/ 485609 h 894177"/>
              <a:gd name="csX86" fmla="*/ 498859 w 1076645"/>
              <a:gd name="csY86" fmla="*/ 455320 h 894177"/>
              <a:gd name="csX87" fmla="*/ 479618 w 1076645"/>
              <a:gd name="csY87" fmla="*/ 421125 h 894177"/>
              <a:gd name="csX88" fmla="*/ 464188 w 1076645"/>
              <a:gd name="csY88" fmla="*/ 401504 h 894177"/>
              <a:gd name="csX89" fmla="*/ 451424 w 1076645"/>
              <a:gd name="csY89" fmla="*/ 392645 h 894177"/>
              <a:gd name="csX90" fmla="*/ 442471 w 1076645"/>
              <a:gd name="csY90" fmla="*/ 387026 h 894177"/>
              <a:gd name="csX91" fmla="*/ 439613 w 1076645"/>
              <a:gd name="csY91" fmla="*/ 368642 h 894177"/>
              <a:gd name="csX92" fmla="*/ 438947 w 1076645"/>
              <a:gd name="csY92" fmla="*/ 340067 h 894177"/>
              <a:gd name="csX93" fmla="*/ 434946 w 1076645"/>
              <a:gd name="csY93" fmla="*/ 320255 h 894177"/>
              <a:gd name="csX94" fmla="*/ 416658 w 1076645"/>
              <a:gd name="csY94" fmla="*/ 304634 h 894177"/>
              <a:gd name="csX95" fmla="*/ 395417 w 1076645"/>
              <a:gd name="csY95" fmla="*/ 291014 h 894177"/>
              <a:gd name="csX96" fmla="*/ 380273 w 1076645"/>
              <a:gd name="csY96" fmla="*/ 286346 h 894177"/>
              <a:gd name="csX97" fmla="*/ 370843 w 1076645"/>
              <a:gd name="csY97" fmla="*/ 295205 h 894177"/>
              <a:gd name="csX98" fmla="*/ 368747 w 1076645"/>
              <a:gd name="csY98" fmla="*/ 317493 h 894177"/>
              <a:gd name="csX99" fmla="*/ 372938 w 1076645"/>
              <a:gd name="csY99" fmla="*/ 352735 h 894177"/>
              <a:gd name="csX100" fmla="*/ 380844 w 1076645"/>
              <a:gd name="csY100" fmla="*/ 390264 h 894177"/>
              <a:gd name="csX101" fmla="*/ 384368 w 1076645"/>
              <a:gd name="csY101" fmla="*/ 419887 h 894177"/>
              <a:gd name="csX102" fmla="*/ 378272 w 1076645"/>
              <a:gd name="csY102" fmla="*/ 436175 h 894177"/>
              <a:gd name="csX103" fmla="*/ 362080 w 1076645"/>
              <a:gd name="csY103" fmla="*/ 446557 h 894177"/>
              <a:gd name="csX104" fmla="*/ 344935 w 1076645"/>
              <a:gd name="csY104" fmla="*/ 449033 h 894177"/>
              <a:gd name="csX105" fmla="*/ 327314 w 1076645"/>
              <a:gd name="csY105" fmla="*/ 444652 h 894177"/>
              <a:gd name="csX106" fmla="*/ 304263 w 1076645"/>
              <a:gd name="csY106" fmla="*/ 425411 h 894177"/>
              <a:gd name="csX107" fmla="*/ 275021 w 1076645"/>
              <a:gd name="csY107" fmla="*/ 395217 h 894177"/>
              <a:gd name="csX108" fmla="*/ 250637 w 1076645"/>
              <a:gd name="csY108" fmla="*/ 378263 h 894177"/>
              <a:gd name="csX109" fmla="*/ 231397 w 1076645"/>
              <a:gd name="csY109" fmla="*/ 372929 h 894177"/>
              <a:gd name="csX110" fmla="*/ 215585 w 1076645"/>
              <a:gd name="csY110" fmla="*/ 410933 h 894177"/>
              <a:gd name="csX111" fmla="*/ 190630 w 1076645"/>
              <a:gd name="csY111" fmla="*/ 426840 h 894177"/>
              <a:gd name="csX112" fmla="*/ 152339 w 1076645"/>
              <a:gd name="csY112" fmla="*/ 445604 h 894177"/>
              <a:gd name="csX113" fmla="*/ 90998 w 1076645"/>
              <a:gd name="csY113" fmla="*/ 477704 h 894177"/>
              <a:gd name="csX114" fmla="*/ 55280 w 1076645"/>
              <a:gd name="csY114" fmla="*/ 496277 h 894177"/>
              <a:gd name="csX115" fmla="*/ 40135 w 1076645"/>
              <a:gd name="csY115" fmla="*/ 507993 h 894177"/>
              <a:gd name="csX116" fmla="*/ 36230 w 1076645"/>
              <a:gd name="csY116" fmla="*/ 522280 h 894177"/>
              <a:gd name="csX117" fmla="*/ 32991 w 1076645"/>
              <a:gd name="csY117" fmla="*/ 534949 h 894177"/>
              <a:gd name="csX118" fmla="*/ 22228 w 1076645"/>
              <a:gd name="csY118" fmla="*/ 548474 h 894177"/>
              <a:gd name="csX119" fmla="*/ 8417 w 1076645"/>
              <a:gd name="csY119" fmla="*/ 563619 h 894177"/>
              <a:gd name="csX120" fmla="*/ 130 w 1076645"/>
              <a:gd name="csY120" fmla="*/ 578288 h 894177"/>
              <a:gd name="csX121" fmla="*/ 5750 w 1076645"/>
              <a:gd name="csY121" fmla="*/ 598195 h 894177"/>
              <a:gd name="csX122" fmla="*/ 20990 w 1076645"/>
              <a:gd name="csY122" fmla="*/ 619721 h 894177"/>
              <a:gd name="csX123" fmla="*/ 27467 w 1076645"/>
              <a:gd name="csY123" fmla="*/ 636199 h 894177"/>
              <a:gd name="csX124" fmla="*/ 17751 w 1076645"/>
              <a:gd name="csY124" fmla="*/ 655631 h 894177"/>
              <a:gd name="csX125" fmla="*/ 82712 w 1076645"/>
              <a:gd name="csY125" fmla="*/ 670013 h 894177"/>
              <a:gd name="csX126" fmla="*/ 130813 w 1076645"/>
              <a:gd name="csY126" fmla="*/ 678776 h 894177"/>
              <a:gd name="csX127" fmla="*/ 199202 w 1076645"/>
              <a:gd name="csY127" fmla="*/ 677157 h 894177"/>
              <a:gd name="csX128" fmla="*/ 256638 w 1076645"/>
              <a:gd name="csY128" fmla="*/ 673538 h 894177"/>
              <a:gd name="csX129" fmla="*/ 306835 w 1076645"/>
              <a:gd name="csY129" fmla="*/ 674585 h 894177"/>
              <a:gd name="csX130" fmla="*/ 359413 w 1076645"/>
              <a:gd name="csY130" fmla="*/ 679253 h 894177"/>
              <a:gd name="csX131" fmla="*/ 360270 w 1076645"/>
              <a:gd name="csY131" fmla="*/ 744594 h 894177"/>
              <a:gd name="csX132" fmla="*/ 336458 w 1076645"/>
              <a:gd name="csY132" fmla="*/ 753547 h 894177"/>
              <a:gd name="csX133" fmla="*/ 321313 w 1076645"/>
              <a:gd name="csY133" fmla="*/ 753547 h 894177"/>
              <a:gd name="csX134" fmla="*/ 310835 w 1076645"/>
              <a:gd name="csY134" fmla="*/ 758120 h 894177"/>
              <a:gd name="csX135" fmla="*/ 309502 w 1076645"/>
              <a:gd name="csY135" fmla="*/ 771836 h 894177"/>
              <a:gd name="csX136" fmla="*/ 312740 w 1076645"/>
              <a:gd name="csY136" fmla="*/ 789647 h 894177"/>
              <a:gd name="csX137" fmla="*/ 323027 w 1076645"/>
              <a:gd name="csY137" fmla="*/ 804697 h 894177"/>
              <a:gd name="csX138" fmla="*/ 335886 w 1076645"/>
              <a:gd name="csY138" fmla="*/ 820413 h 894177"/>
              <a:gd name="csX139" fmla="*/ 351126 w 1076645"/>
              <a:gd name="csY139" fmla="*/ 847369 h 894177"/>
              <a:gd name="csX140" fmla="*/ 367985 w 1076645"/>
              <a:gd name="csY140" fmla="*/ 878992 h 894177"/>
              <a:gd name="csX141" fmla="*/ 378177 w 1076645"/>
              <a:gd name="csY141" fmla="*/ 892898 h 894177"/>
              <a:gd name="csX142" fmla="*/ 385130 w 1076645"/>
              <a:gd name="csY142" fmla="*/ 892517 h 894177"/>
              <a:gd name="csX143" fmla="*/ 394465 w 1076645"/>
              <a:gd name="csY143" fmla="*/ 880802 h 894177"/>
              <a:gd name="csX144" fmla="*/ 404180 w 1076645"/>
              <a:gd name="csY144" fmla="*/ 861466 h 894177"/>
              <a:gd name="csX145" fmla="*/ 413801 w 1076645"/>
              <a:gd name="csY145" fmla="*/ 846131 h 894177"/>
              <a:gd name="csX146" fmla="*/ 424659 w 1076645"/>
              <a:gd name="csY146" fmla="*/ 843845 h 894177"/>
              <a:gd name="csX147" fmla="*/ 440756 w 1076645"/>
              <a:gd name="csY147" fmla="*/ 856227 h 8941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</a:cxnLst>
            <a:rect l="l" t="t" r="r" b="b"/>
            <a:pathLst>
              <a:path w="1076645" h="894177">
                <a:moveTo>
                  <a:pt x="440756" y="856227"/>
                </a:moveTo>
                <a:cubicBezTo>
                  <a:pt x="470284" y="870038"/>
                  <a:pt x="480666" y="876325"/>
                  <a:pt x="488000" y="878801"/>
                </a:cubicBezTo>
                <a:cubicBezTo>
                  <a:pt x="495335" y="881278"/>
                  <a:pt x="499621" y="879849"/>
                  <a:pt x="502383" y="877277"/>
                </a:cubicBezTo>
                <a:cubicBezTo>
                  <a:pt x="505145" y="874706"/>
                  <a:pt x="506288" y="870991"/>
                  <a:pt x="505812" y="865276"/>
                </a:cubicBezTo>
                <a:cubicBezTo>
                  <a:pt x="505336" y="859466"/>
                  <a:pt x="503240" y="851655"/>
                  <a:pt x="502383" y="845464"/>
                </a:cubicBezTo>
                <a:cubicBezTo>
                  <a:pt x="501526" y="839368"/>
                  <a:pt x="502002" y="834986"/>
                  <a:pt x="503526" y="832319"/>
                </a:cubicBezTo>
                <a:cubicBezTo>
                  <a:pt x="505050" y="829652"/>
                  <a:pt x="507622" y="828605"/>
                  <a:pt x="511146" y="829081"/>
                </a:cubicBezTo>
                <a:cubicBezTo>
                  <a:pt x="514575" y="829557"/>
                  <a:pt x="518957" y="831653"/>
                  <a:pt x="523624" y="832795"/>
                </a:cubicBezTo>
                <a:cubicBezTo>
                  <a:pt x="528291" y="834034"/>
                  <a:pt x="533339" y="834415"/>
                  <a:pt x="537149" y="833462"/>
                </a:cubicBezTo>
                <a:cubicBezTo>
                  <a:pt x="541055" y="832510"/>
                  <a:pt x="543817" y="830319"/>
                  <a:pt x="547532" y="829747"/>
                </a:cubicBezTo>
                <a:cubicBezTo>
                  <a:pt x="551246" y="829176"/>
                  <a:pt x="555914" y="830129"/>
                  <a:pt x="560200" y="832319"/>
                </a:cubicBezTo>
                <a:cubicBezTo>
                  <a:pt x="564581" y="834415"/>
                  <a:pt x="568582" y="837653"/>
                  <a:pt x="573916" y="841844"/>
                </a:cubicBezTo>
                <a:cubicBezTo>
                  <a:pt x="579250" y="846035"/>
                  <a:pt x="585822" y="851084"/>
                  <a:pt x="594490" y="853655"/>
                </a:cubicBezTo>
                <a:cubicBezTo>
                  <a:pt x="603158" y="856227"/>
                  <a:pt x="613921" y="856227"/>
                  <a:pt x="624684" y="856227"/>
                </a:cubicBezTo>
                <a:cubicBezTo>
                  <a:pt x="635447" y="856227"/>
                  <a:pt x="646211" y="856227"/>
                  <a:pt x="662022" y="856227"/>
                </a:cubicBezTo>
                <a:cubicBezTo>
                  <a:pt x="677834" y="856227"/>
                  <a:pt x="698693" y="856227"/>
                  <a:pt x="704313" y="855656"/>
                </a:cubicBezTo>
                <a:cubicBezTo>
                  <a:pt x="712409" y="836415"/>
                  <a:pt x="720506" y="813745"/>
                  <a:pt x="726030" y="796696"/>
                </a:cubicBezTo>
                <a:cubicBezTo>
                  <a:pt x="731650" y="779646"/>
                  <a:pt x="734793" y="768216"/>
                  <a:pt x="736031" y="752976"/>
                </a:cubicBezTo>
                <a:cubicBezTo>
                  <a:pt x="774608" y="752976"/>
                  <a:pt x="783085" y="748309"/>
                  <a:pt x="793848" y="746309"/>
                </a:cubicBezTo>
                <a:cubicBezTo>
                  <a:pt x="804611" y="744308"/>
                  <a:pt x="817756" y="745070"/>
                  <a:pt x="828614" y="745451"/>
                </a:cubicBezTo>
                <a:cubicBezTo>
                  <a:pt x="839473" y="745832"/>
                  <a:pt x="848141" y="746023"/>
                  <a:pt x="855951" y="747737"/>
                </a:cubicBezTo>
                <a:cubicBezTo>
                  <a:pt x="863762" y="749547"/>
                  <a:pt x="870715" y="752881"/>
                  <a:pt x="881764" y="752881"/>
                </a:cubicBezTo>
                <a:cubicBezTo>
                  <a:pt x="886812" y="746213"/>
                  <a:pt x="891956" y="739641"/>
                  <a:pt x="897004" y="732974"/>
                </a:cubicBezTo>
                <a:cubicBezTo>
                  <a:pt x="956916" y="646963"/>
                  <a:pt x="1016733" y="560952"/>
                  <a:pt x="1076645" y="474941"/>
                </a:cubicBezTo>
                <a:cubicBezTo>
                  <a:pt x="1076645" y="457130"/>
                  <a:pt x="1076645" y="439223"/>
                  <a:pt x="1076550" y="421411"/>
                </a:cubicBezTo>
                <a:cubicBezTo>
                  <a:pt x="1076550" y="317874"/>
                  <a:pt x="1076550" y="214433"/>
                  <a:pt x="1076550" y="110896"/>
                </a:cubicBezTo>
                <a:cubicBezTo>
                  <a:pt x="1076550" y="101371"/>
                  <a:pt x="1076550" y="91846"/>
                  <a:pt x="1076550" y="82226"/>
                </a:cubicBezTo>
                <a:cubicBezTo>
                  <a:pt x="1064072" y="82226"/>
                  <a:pt x="1055976" y="82226"/>
                  <a:pt x="1049975" y="79463"/>
                </a:cubicBezTo>
                <a:cubicBezTo>
                  <a:pt x="1043975" y="76701"/>
                  <a:pt x="1040165" y="71177"/>
                  <a:pt x="1034545" y="64033"/>
                </a:cubicBezTo>
                <a:cubicBezTo>
                  <a:pt x="1028925" y="56889"/>
                  <a:pt x="1021400" y="48221"/>
                  <a:pt x="1015019" y="41173"/>
                </a:cubicBezTo>
                <a:cubicBezTo>
                  <a:pt x="1008637" y="34029"/>
                  <a:pt x="1003398" y="28600"/>
                  <a:pt x="998159" y="23361"/>
                </a:cubicBezTo>
                <a:cubicBezTo>
                  <a:pt x="992825" y="18122"/>
                  <a:pt x="987491" y="13169"/>
                  <a:pt x="982729" y="9931"/>
                </a:cubicBezTo>
                <a:cubicBezTo>
                  <a:pt x="977966" y="6692"/>
                  <a:pt x="973871" y="5168"/>
                  <a:pt x="965870" y="3930"/>
                </a:cubicBezTo>
                <a:cubicBezTo>
                  <a:pt x="957773" y="2692"/>
                  <a:pt x="945772" y="1930"/>
                  <a:pt x="929960" y="1072"/>
                </a:cubicBezTo>
                <a:cubicBezTo>
                  <a:pt x="914149" y="215"/>
                  <a:pt x="894432" y="-642"/>
                  <a:pt x="855856" y="691"/>
                </a:cubicBezTo>
                <a:cubicBezTo>
                  <a:pt x="855856" y="15074"/>
                  <a:pt x="848903" y="18694"/>
                  <a:pt x="842711" y="19265"/>
                </a:cubicBezTo>
                <a:cubicBezTo>
                  <a:pt x="836615" y="19837"/>
                  <a:pt x="831281" y="17265"/>
                  <a:pt x="826519" y="1739"/>
                </a:cubicBezTo>
                <a:cubicBezTo>
                  <a:pt x="810136" y="1739"/>
                  <a:pt x="793848" y="1739"/>
                  <a:pt x="777465" y="1739"/>
                </a:cubicBezTo>
                <a:cubicBezTo>
                  <a:pt x="770702" y="24504"/>
                  <a:pt x="764130" y="35267"/>
                  <a:pt x="757653" y="44983"/>
                </a:cubicBezTo>
                <a:cubicBezTo>
                  <a:pt x="751176" y="54603"/>
                  <a:pt x="744794" y="63080"/>
                  <a:pt x="740413" y="70414"/>
                </a:cubicBezTo>
                <a:cubicBezTo>
                  <a:pt x="735936" y="77749"/>
                  <a:pt x="733460" y="83940"/>
                  <a:pt x="732317" y="90989"/>
                </a:cubicBezTo>
                <a:cubicBezTo>
                  <a:pt x="731269" y="98037"/>
                  <a:pt x="731650" y="105943"/>
                  <a:pt x="730888" y="114325"/>
                </a:cubicBezTo>
                <a:cubicBezTo>
                  <a:pt x="730126" y="122611"/>
                  <a:pt x="728126" y="131374"/>
                  <a:pt x="726125" y="137851"/>
                </a:cubicBezTo>
                <a:cubicBezTo>
                  <a:pt x="724030" y="144233"/>
                  <a:pt x="721934" y="148329"/>
                  <a:pt x="718505" y="149377"/>
                </a:cubicBezTo>
                <a:cubicBezTo>
                  <a:pt x="715076" y="150329"/>
                  <a:pt x="710219" y="148234"/>
                  <a:pt x="707266" y="143186"/>
                </a:cubicBezTo>
                <a:cubicBezTo>
                  <a:pt x="704313" y="138137"/>
                  <a:pt x="703170" y="130041"/>
                  <a:pt x="701741" y="121564"/>
                </a:cubicBezTo>
                <a:cubicBezTo>
                  <a:pt x="700313" y="112991"/>
                  <a:pt x="698503" y="104038"/>
                  <a:pt x="695360" y="94036"/>
                </a:cubicBezTo>
                <a:cubicBezTo>
                  <a:pt x="692216" y="84035"/>
                  <a:pt x="687644" y="73082"/>
                  <a:pt x="681263" y="64223"/>
                </a:cubicBezTo>
                <a:cubicBezTo>
                  <a:pt x="674881" y="55365"/>
                  <a:pt x="666404" y="48793"/>
                  <a:pt x="658212" y="42602"/>
                </a:cubicBezTo>
                <a:cubicBezTo>
                  <a:pt x="649925" y="36410"/>
                  <a:pt x="641734" y="30695"/>
                  <a:pt x="633638" y="25742"/>
                </a:cubicBezTo>
                <a:cubicBezTo>
                  <a:pt x="625541" y="20884"/>
                  <a:pt x="617540" y="16884"/>
                  <a:pt x="608111" y="14693"/>
                </a:cubicBezTo>
                <a:cubicBezTo>
                  <a:pt x="598681" y="12502"/>
                  <a:pt x="587918" y="12121"/>
                  <a:pt x="581441" y="12979"/>
                </a:cubicBezTo>
                <a:cubicBezTo>
                  <a:pt x="574964" y="13741"/>
                  <a:pt x="572868" y="15646"/>
                  <a:pt x="570773" y="19265"/>
                </a:cubicBezTo>
                <a:cubicBezTo>
                  <a:pt x="568677" y="22885"/>
                  <a:pt x="566677" y="28028"/>
                  <a:pt x="563915" y="34315"/>
                </a:cubicBezTo>
                <a:cubicBezTo>
                  <a:pt x="561152" y="40696"/>
                  <a:pt x="557628" y="48221"/>
                  <a:pt x="555342" y="56984"/>
                </a:cubicBezTo>
                <a:cubicBezTo>
                  <a:pt x="553056" y="65747"/>
                  <a:pt x="552008" y="75939"/>
                  <a:pt x="549627" y="86035"/>
                </a:cubicBezTo>
                <a:cubicBezTo>
                  <a:pt x="547151" y="96132"/>
                  <a:pt x="543341" y="106228"/>
                  <a:pt x="542960" y="115753"/>
                </a:cubicBezTo>
                <a:cubicBezTo>
                  <a:pt x="542579" y="125278"/>
                  <a:pt x="545722" y="134137"/>
                  <a:pt x="550199" y="144424"/>
                </a:cubicBezTo>
                <a:cubicBezTo>
                  <a:pt x="554675" y="154711"/>
                  <a:pt x="560390" y="166426"/>
                  <a:pt x="566582" y="174713"/>
                </a:cubicBezTo>
                <a:cubicBezTo>
                  <a:pt x="572773" y="183000"/>
                  <a:pt x="579440" y="187858"/>
                  <a:pt x="586679" y="193097"/>
                </a:cubicBezTo>
                <a:cubicBezTo>
                  <a:pt x="594014" y="198335"/>
                  <a:pt x="602015" y="203860"/>
                  <a:pt x="604872" y="211003"/>
                </a:cubicBezTo>
                <a:cubicBezTo>
                  <a:pt x="607730" y="218052"/>
                  <a:pt x="605444" y="226624"/>
                  <a:pt x="604015" y="233959"/>
                </a:cubicBezTo>
                <a:cubicBezTo>
                  <a:pt x="602491" y="241293"/>
                  <a:pt x="601824" y="247389"/>
                  <a:pt x="603158" y="253390"/>
                </a:cubicBezTo>
                <a:cubicBezTo>
                  <a:pt x="604491" y="259390"/>
                  <a:pt x="607825" y="265296"/>
                  <a:pt x="612302" y="272345"/>
                </a:cubicBezTo>
                <a:cubicBezTo>
                  <a:pt x="616874" y="279298"/>
                  <a:pt x="622589" y="287299"/>
                  <a:pt x="626684" y="293585"/>
                </a:cubicBezTo>
                <a:cubicBezTo>
                  <a:pt x="630780" y="299872"/>
                  <a:pt x="633257" y="304349"/>
                  <a:pt x="637067" y="305015"/>
                </a:cubicBezTo>
                <a:cubicBezTo>
                  <a:pt x="640877" y="305587"/>
                  <a:pt x="646115" y="302348"/>
                  <a:pt x="651068" y="300348"/>
                </a:cubicBezTo>
                <a:cubicBezTo>
                  <a:pt x="656021" y="298443"/>
                  <a:pt x="660784" y="297872"/>
                  <a:pt x="665927" y="299396"/>
                </a:cubicBezTo>
                <a:cubicBezTo>
                  <a:pt x="671071" y="300920"/>
                  <a:pt x="676691" y="304349"/>
                  <a:pt x="682025" y="309016"/>
                </a:cubicBezTo>
                <a:cubicBezTo>
                  <a:pt x="687454" y="313683"/>
                  <a:pt x="692693" y="319398"/>
                  <a:pt x="697836" y="320446"/>
                </a:cubicBezTo>
                <a:cubicBezTo>
                  <a:pt x="702980" y="321494"/>
                  <a:pt x="708028" y="317874"/>
                  <a:pt x="711647" y="314159"/>
                </a:cubicBezTo>
                <a:cubicBezTo>
                  <a:pt x="715267" y="310540"/>
                  <a:pt x="717267" y="306825"/>
                  <a:pt x="726030" y="304730"/>
                </a:cubicBezTo>
                <a:cubicBezTo>
                  <a:pt x="734793" y="302634"/>
                  <a:pt x="750224" y="302158"/>
                  <a:pt x="766988" y="305777"/>
                </a:cubicBezTo>
                <a:cubicBezTo>
                  <a:pt x="766988" y="349306"/>
                  <a:pt x="766988" y="392836"/>
                  <a:pt x="766988" y="436365"/>
                </a:cubicBezTo>
                <a:cubicBezTo>
                  <a:pt x="752033" y="452843"/>
                  <a:pt x="739746" y="465988"/>
                  <a:pt x="730983" y="475322"/>
                </a:cubicBezTo>
                <a:cubicBezTo>
                  <a:pt x="722125" y="484657"/>
                  <a:pt x="716791" y="490181"/>
                  <a:pt x="709647" y="495610"/>
                </a:cubicBezTo>
                <a:cubicBezTo>
                  <a:pt x="702503" y="501040"/>
                  <a:pt x="693645" y="506374"/>
                  <a:pt x="687549" y="509422"/>
                </a:cubicBezTo>
                <a:cubicBezTo>
                  <a:pt x="681453" y="512470"/>
                  <a:pt x="678215" y="513137"/>
                  <a:pt x="673833" y="511517"/>
                </a:cubicBezTo>
                <a:cubicBezTo>
                  <a:pt x="669452" y="509898"/>
                  <a:pt x="663927" y="505898"/>
                  <a:pt x="658117" y="504183"/>
                </a:cubicBezTo>
                <a:cubicBezTo>
                  <a:pt x="652307" y="502373"/>
                  <a:pt x="646211" y="502850"/>
                  <a:pt x="641639" y="506469"/>
                </a:cubicBezTo>
                <a:cubicBezTo>
                  <a:pt x="637067" y="510184"/>
                  <a:pt x="633923" y="517042"/>
                  <a:pt x="629923" y="520566"/>
                </a:cubicBezTo>
                <a:cubicBezTo>
                  <a:pt x="625922" y="523995"/>
                  <a:pt x="620969" y="523995"/>
                  <a:pt x="615826" y="522185"/>
                </a:cubicBezTo>
                <a:cubicBezTo>
                  <a:pt x="610778" y="520376"/>
                  <a:pt x="605539" y="516661"/>
                  <a:pt x="598681" y="512470"/>
                </a:cubicBezTo>
                <a:cubicBezTo>
                  <a:pt x="591823" y="508279"/>
                  <a:pt x="583346" y="503421"/>
                  <a:pt x="572773" y="500468"/>
                </a:cubicBezTo>
                <a:cubicBezTo>
                  <a:pt x="562200" y="497516"/>
                  <a:pt x="549437" y="496373"/>
                  <a:pt x="539245" y="495039"/>
                </a:cubicBezTo>
                <a:cubicBezTo>
                  <a:pt x="529053" y="493705"/>
                  <a:pt x="521243" y="492181"/>
                  <a:pt x="515147" y="485609"/>
                </a:cubicBezTo>
                <a:cubicBezTo>
                  <a:pt x="509051" y="479037"/>
                  <a:pt x="504669" y="467417"/>
                  <a:pt x="498859" y="455320"/>
                </a:cubicBezTo>
                <a:cubicBezTo>
                  <a:pt x="492953" y="443128"/>
                  <a:pt x="485619" y="430459"/>
                  <a:pt x="479618" y="421125"/>
                </a:cubicBezTo>
                <a:cubicBezTo>
                  <a:pt x="473522" y="411791"/>
                  <a:pt x="468760" y="405885"/>
                  <a:pt x="464188" y="401504"/>
                </a:cubicBezTo>
                <a:cubicBezTo>
                  <a:pt x="459616" y="397122"/>
                  <a:pt x="455234" y="394265"/>
                  <a:pt x="451424" y="392645"/>
                </a:cubicBezTo>
                <a:cubicBezTo>
                  <a:pt x="447614" y="390931"/>
                  <a:pt x="444376" y="390359"/>
                  <a:pt x="442471" y="387026"/>
                </a:cubicBezTo>
                <a:cubicBezTo>
                  <a:pt x="440566" y="383597"/>
                  <a:pt x="439994" y="377405"/>
                  <a:pt x="439613" y="368642"/>
                </a:cubicBezTo>
                <a:cubicBezTo>
                  <a:pt x="439232" y="359879"/>
                  <a:pt x="439137" y="348545"/>
                  <a:pt x="438947" y="340067"/>
                </a:cubicBezTo>
                <a:cubicBezTo>
                  <a:pt x="438851" y="331495"/>
                  <a:pt x="438661" y="325780"/>
                  <a:pt x="434946" y="320255"/>
                </a:cubicBezTo>
                <a:cubicBezTo>
                  <a:pt x="431231" y="314826"/>
                  <a:pt x="424088" y="309778"/>
                  <a:pt x="416658" y="304634"/>
                </a:cubicBezTo>
                <a:cubicBezTo>
                  <a:pt x="409229" y="299586"/>
                  <a:pt x="401609" y="294443"/>
                  <a:pt x="395417" y="291014"/>
                </a:cubicBezTo>
                <a:cubicBezTo>
                  <a:pt x="389226" y="287584"/>
                  <a:pt x="384368" y="285680"/>
                  <a:pt x="380273" y="286346"/>
                </a:cubicBezTo>
                <a:cubicBezTo>
                  <a:pt x="376177" y="287013"/>
                  <a:pt x="372748" y="290061"/>
                  <a:pt x="370843" y="295205"/>
                </a:cubicBezTo>
                <a:cubicBezTo>
                  <a:pt x="368843" y="300348"/>
                  <a:pt x="368271" y="307587"/>
                  <a:pt x="368747" y="317493"/>
                </a:cubicBezTo>
                <a:cubicBezTo>
                  <a:pt x="369128" y="327399"/>
                  <a:pt x="370557" y="339972"/>
                  <a:pt x="372938" y="352735"/>
                </a:cubicBezTo>
                <a:cubicBezTo>
                  <a:pt x="375224" y="365499"/>
                  <a:pt x="378558" y="378548"/>
                  <a:pt x="380844" y="390264"/>
                </a:cubicBezTo>
                <a:cubicBezTo>
                  <a:pt x="383130" y="401980"/>
                  <a:pt x="384559" y="412457"/>
                  <a:pt x="384368" y="419887"/>
                </a:cubicBezTo>
                <a:cubicBezTo>
                  <a:pt x="384178" y="427412"/>
                  <a:pt x="382368" y="431888"/>
                  <a:pt x="378272" y="436175"/>
                </a:cubicBezTo>
                <a:cubicBezTo>
                  <a:pt x="374272" y="440366"/>
                  <a:pt x="368081" y="444366"/>
                  <a:pt x="362080" y="446557"/>
                </a:cubicBezTo>
                <a:cubicBezTo>
                  <a:pt x="356174" y="448748"/>
                  <a:pt x="350459" y="449129"/>
                  <a:pt x="344935" y="449033"/>
                </a:cubicBezTo>
                <a:cubicBezTo>
                  <a:pt x="339315" y="448938"/>
                  <a:pt x="333886" y="448176"/>
                  <a:pt x="327314" y="444652"/>
                </a:cubicBezTo>
                <a:cubicBezTo>
                  <a:pt x="320837" y="441128"/>
                  <a:pt x="313312" y="434746"/>
                  <a:pt x="304263" y="425411"/>
                </a:cubicBezTo>
                <a:cubicBezTo>
                  <a:pt x="295119" y="416077"/>
                  <a:pt x="284451" y="403790"/>
                  <a:pt x="275021" y="395217"/>
                </a:cubicBezTo>
                <a:cubicBezTo>
                  <a:pt x="265592" y="386645"/>
                  <a:pt x="257591" y="381692"/>
                  <a:pt x="250637" y="378263"/>
                </a:cubicBezTo>
                <a:cubicBezTo>
                  <a:pt x="243684" y="374833"/>
                  <a:pt x="237683" y="372929"/>
                  <a:pt x="231397" y="372929"/>
                </a:cubicBezTo>
                <a:cubicBezTo>
                  <a:pt x="225206" y="394836"/>
                  <a:pt x="221777" y="404075"/>
                  <a:pt x="215585" y="410933"/>
                </a:cubicBezTo>
                <a:cubicBezTo>
                  <a:pt x="209394" y="417791"/>
                  <a:pt x="200345" y="422173"/>
                  <a:pt x="190630" y="426840"/>
                </a:cubicBezTo>
                <a:cubicBezTo>
                  <a:pt x="180914" y="431507"/>
                  <a:pt x="170342" y="436365"/>
                  <a:pt x="152339" y="445604"/>
                </a:cubicBezTo>
                <a:cubicBezTo>
                  <a:pt x="134337" y="454844"/>
                  <a:pt x="108810" y="468369"/>
                  <a:pt x="90998" y="477704"/>
                </a:cubicBezTo>
                <a:cubicBezTo>
                  <a:pt x="73091" y="487038"/>
                  <a:pt x="62804" y="492181"/>
                  <a:pt x="55280" y="496277"/>
                </a:cubicBezTo>
                <a:cubicBezTo>
                  <a:pt x="47755" y="500468"/>
                  <a:pt x="42897" y="503707"/>
                  <a:pt x="40135" y="507993"/>
                </a:cubicBezTo>
                <a:cubicBezTo>
                  <a:pt x="37373" y="512279"/>
                  <a:pt x="36706" y="517708"/>
                  <a:pt x="36230" y="522280"/>
                </a:cubicBezTo>
                <a:cubicBezTo>
                  <a:pt x="35658" y="526948"/>
                  <a:pt x="35182" y="530853"/>
                  <a:pt x="32991" y="534949"/>
                </a:cubicBezTo>
                <a:cubicBezTo>
                  <a:pt x="30800" y="539140"/>
                  <a:pt x="26800" y="543521"/>
                  <a:pt x="22228" y="548474"/>
                </a:cubicBezTo>
                <a:cubicBezTo>
                  <a:pt x="17656" y="553427"/>
                  <a:pt x="12608" y="558761"/>
                  <a:pt x="8417" y="563619"/>
                </a:cubicBezTo>
                <a:cubicBezTo>
                  <a:pt x="4226" y="568477"/>
                  <a:pt x="892" y="572668"/>
                  <a:pt x="130" y="578288"/>
                </a:cubicBezTo>
                <a:cubicBezTo>
                  <a:pt x="-537" y="583907"/>
                  <a:pt x="1368" y="590861"/>
                  <a:pt x="5750" y="598195"/>
                </a:cubicBezTo>
                <a:cubicBezTo>
                  <a:pt x="10131" y="605529"/>
                  <a:pt x="16989" y="613244"/>
                  <a:pt x="20990" y="619721"/>
                </a:cubicBezTo>
                <a:cubicBezTo>
                  <a:pt x="24990" y="626198"/>
                  <a:pt x="26228" y="631532"/>
                  <a:pt x="27467" y="636199"/>
                </a:cubicBezTo>
                <a:cubicBezTo>
                  <a:pt x="28705" y="640962"/>
                  <a:pt x="29943" y="645058"/>
                  <a:pt x="17751" y="655631"/>
                </a:cubicBezTo>
                <a:cubicBezTo>
                  <a:pt x="50803" y="659250"/>
                  <a:pt x="67662" y="665346"/>
                  <a:pt x="82712" y="670013"/>
                </a:cubicBezTo>
                <a:cubicBezTo>
                  <a:pt x="97761" y="674681"/>
                  <a:pt x="111001" y="677824"/>
                  <a:pt x="130813" y="678776"/>
                </a:cubicBezTo>
                <a:cubicBezTo>
                  <a:pt x="150625" y="679729"/>
                  <a:pt x="177009" y="678586"/>
                  <a:pt x="199202" y="677157"/>
                </a:cubicBezTo>
                <a:cubicBezTo>
                  <a:pt x="221396" y="675824"/>
                  <a:pt x="239398" y="674299"/>
                  <a:pt x="256638" y="673538"/>
                </a:cubicBezTo>
                <a:cubicBezTo>
                  <a:pt x="273878" y="672680"/>
                  <a:pt x="290357" y="672490"/>
                  <a:pt x="306835" y="674585"/>
                </a:cubicBezTo>
                <a:cubicBezTo>
                  <a:pt x="323313" y="676681"/>
                  <a:pt x="339696" y="680967"/>
                  <a:pt x="359413" y="679253"/>
                </a:cubicBezTo>
                <a:cubicBezTo>
                  <a:pt x="359699" y="701065"/>
                  <a:pt x="359984" y="722782"/>
                  <a:pt x="360270" y="744594"/>
                </a:cubicBezTo>
                <a:cubicBezTo>
                  <a:pt x="351888" y="751833"/>
                  <a:pt x="343030" y="753167"/>
                  <a:pt x="336458" y="753547"/>
                </a:cubicBezTo>
                <a:cubicBezTo>
                  <a:pt x="329885" y="753929"/>
                  <a:pt x="325599" y="753262"/>
                  <a:pt x="321313" y="753547"/>
                </a:cubicBezTo>
                <a:cubicBezTo>
                  <a:pt x="317027" y="753833"/>
                  <a:pt x="312836" y="755072"/>
                  <a:pt x="310835" y="758120"/>
                </a:cubicBezTo>
                <a:cubicBezTo>
                  <a:pt x="308835" y="761168"/>
                  <a:pt x="309121" y="766120"/>
                  <a:pt x="309502" y="771836"/>
                </a:cubicBezTo>
                <a:cubicBezTo>
                  <a:pt x="309883" y="777551"/>
                  <a:pt x="310454" y="784028"/>
                  <a:pt x="312740" y="789647"/>
                </a:cubicBezTo>
                <a:cubicBezTo>
                  <a:pt x="315026" y="795267"/>
                  <a:pt x="319027" y="800125"/>
                  <a:pt x="323027" y="804697"/>
                </a:cubicBezTo>
                <a:cubicBezTo>
                  <a:pt x="327123" y="809269"/>
                  <a:pt x="331314" y="813650"/>
                  <a:pt x="335886" y="820413"/>
                </a:cubicBezTo>
                <a:cubicBezTo>
                  <a:pt x="340458" y="827176"/>
                  <a:pt x="345506" y="836510"/>
                  <a:pt x="351126" y="847369"/>
                </a:cubicBezTo>
                <a:cubicBezTo>
                  <a:pt x="356841" y="858227"/>
                  <a:pt x="363223" y="870800"/>
                  <a:pt x="367985" y="878992"/>
                </a:cubicBezTo>
                <a:cubicBezTo>
                  <a:pt x="372748" y="887183"/>
                  <a:pt x="375796" y="891089"/>
                  <a:pt x="378177" y="892898"/>
                </a:cubicBezTo>
                <a:cubicBezTo>
                  <a:pt x="380558" y="894708"/>
                  <a:pt x="382463" y="894613"/>
                  <a:pt x="385130" y="892517"/>
                </a:cubicBezTo>
                <a:cubicBezTo>
                  <a:pt x="387797" y="890422"/>
                  <a:pt x="391226" y="886421"/>
                  <a:pt x="394465" y="880802"/>
                </a:cubicBezTo>
                <a:cubicBezTo>
                  <a:pt x="397799" y="875182"/>
                  <a:pt x="400942" y="867847"/>
                  <a:pt x="404180" y="861466"/>
                </a:cubicBezTo>
                <a:cubicBezTo>
                  <a:pt x="407419" y="855084"/>
                  <a:pt x="410753" y="849560"/>
                  <a:pt x="413801" y="846131"/>
                </a:cubicBezTo>
                <a:cubicBezTo>
                  <a:pt x="416849" y="842702"/>
                  <a:pt x="419611" y="841273"/>
                  <a:pt x="424659" y="843845"/>
                </a:cubicBezTo>
                <a:cubicBezTo>
                  <a:pt x="429612" y="846226"/>
                  <a:pt x="436851" y="852608"/>
                  <a:pt x="440756" y="856227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86DF777B-338A-1AFA-3451-801B0EB42350}"/>
              </a:ext>
            </a:extLst>
          </p:cNvPr>
          <p:cNvSpPr/>
          <p:nvPr/>
        </p:nvSpPr>
        <p:spPr>
          <a:xfrm>
            <a:off x="9461491" y="922670"/>
            <a:ext cx="284425" cy="375483"/>
          </a:xfrm>
          <a:custGeom>
            <a:avLst/>
            <a:gdLst>
              <a:gd name="csX0" fmla="*/ 20869 w 284425"/>
              <a:gd name="csY0" fmla="*/ 27258 h 375483"/>
              <a:gd name="csX1" fmla="*/ 68113 w 284425"/>
              <a:gd name="csY1" fmla="*/ 49832 h 375483"/>
              <a:gd name="csX2" fmla="*/ 82496 w 284425"/>
              <a:gd name="csY2" fmla="*/ 48308 h 375483"/>
              <a:gd name="csX3" fmla="*/ 85925 w 284425"/>
              <a:gd name="csY3" fmla="*/ 36306 h 375483"/>
              <a:gd name="csX4" fmla="*/ 82496 w 284425"/>
              <a:gd name="csY4" fmla="*/ 16494 h 375483"/>
              <a:gd name="csX5" fmla="*/ 83639 w 284425"/>
              <a:gd name="csY5" fmla="*/ 3350 h 375483"/>
              <a:gd name="csX6" fmla="*/ 91259 w 284425"/>
              <a:gd name="csY6" fmla="*/ 111 h 375483"/>
              <a:gd name="csX7" fmla="*/ 103736 w 284425"/>
              <a:gd name="csY7" fmla="*/ 3826 h 375483"/>
              <a:gd name="csX8" fmla="*/ 117262 w 284425"/>
              <a:gd name="csY8" fmla="*/ 4493 h 375483"/>
              <a:gd name="csX9" fmla="*/ 127644 w 284425"/>
              <a:gd name="csY9" fmla="*/ 778 h 375483"/>
              <a:gd name="csX10" fmla="*/ 140312 w 284425"/>
              <a:gd name="csY10" fmla="*/ 3350 h 375483"/>
              <a:gd name="csX11" fmla="*/ 154028 w 284425"/>
              <a:gd name="csY11" fmla="*/ 12875 h 375483"/>
              <a:gd name="csX12" fmla="*/ 174602 w 284425"/>
              <a:gd name="csY12" fmla="*/ 24686 h 375483"/>
              <a:gd name="csX13" fmla="*/ 204797 w 284425"/>
              <a:gd name="csY13" fmla="*/ 27258 h 375483"/>
              <a:gd name="csX14" fmla="*/ 242135 w 284425"/>
              <a:gd name="csY14" fmla="*/ 27258 h 375483"/>
              <a:gd name="csX15" fmla="*/ 284426 w 284425"/>
              <a:gd name="csY15" fmla="*/ 26686 h 375483"/>
              <a:gd name="csX16" fmla="*/ 283092 w 284425"/>
              <a:gd name="csY16" fmla="*/ 87360 h 375483"/>
              <a:gd name="csX17" fmla="*/ 275472 w 284425"/>
              <a:gd name="csY17" fmla="*/ 121269 h 375483"/>
              <a:gd name="csX18" fmla="*/ 262423 w 284425"/>
              <a:gd name="csY18" fmla="*/ 144225 h 375483"/>
              <a:gd name="csX19" fmla="*/ 249469 w 284425"/>
              <a:gd name="csY19" fmla="*/ 165465 h 375483"/>
              <a:gd name="csX20" fmla="*/ 243468 w 284425"/>
              <a:gd name="csY20" fmla="*/ 198517 h 375483"/>
              <a:gd name="csX21" fmla="*/ 239849 w 284425"/>
              <a:gd name="csY21" fmla="*/ 222044 h 375483"/>
              <a:gd name="csX22" fmla="*/ 232610 w 284425"/>
              <a:gd name="csY22" fmla="*/ 238903 h 375483"/>
              <a:gd name="csX23" fmla="*/ 214798 w 284425"/>
              <a:gd name="csY23" fmla="*/ 250714 h 375483"/>
              <a:gd name="csX24" fmla="*/ 214798 w 284425"/>
              <a:gd name="csY24" fmla="*/ 312150 h 375483"/>
              <a:gd name="csX25" fmla="*/ 224799 w 284425"/>
              <a:gd name="csY25" fmla="*/ 326914 h 375483"/>
              <a:gd name="csX26" fmla="*/ 220227 w 284425"/>
              <a:gd name="csY26" fmla="*/ 333391 h 375483"/>
              <a:gd name="csX27" fmla="*/ 206416 w 284425"/>
              <a:gd name="csY27" fmla="*/ 347012 h 375483"/>
              <a:gd name="csX28" fmla="*/ 180127 w 284425"/>
              <a:gd name="csY28" fmla="*/ 361966 h 375483"/>
              <a:gd name="csX29" fmla="*/ 162696 w 284425"/>
              <a:gd name="csY29" fmla="*/ 348250 h 375483"/>
              <a:gd name="csX30" fmla="*/ 155362 w 284425"/>
              <a:gd name="csY30" fmla="*/ 352727 h 375483"/>
              <a:gd name="csX31" fmla="*/ 147837 w 284425"/>
              <a:gd name="csY31" fmla="*/ 360823 h 375483"/>
              <a:gd name="csX32" fmla="*/ 138788 w 284425"/>
              <a:gd name="csY32" fmla="*/ 369586 h 375483"/>
              <a:gd name="csX33" fmla="*/ 130025 w 284425"/>
              <a:gd name="csY33" fmla="*/ 375206 h 375483"/>
              <a:gd name="csX34" fmla="*/ 118405 w 284425"/>
              <a:gd name="csY34" fmla="*/ 372348 h 375483"/>
              <a:gd name="csX35" fmla="*/ 107737 w 284425"/>
              <a:gd name="csY35" fmla="*/ 358918 h 375483"/>
              <a:gd name="csX36" fmla="*/ 99450 w 284425"/>
              <a:gd name="csY36" fmla="*/ 343202 h 375483"/>
              <a:gd name="csX37" fmla="*/ 92687 w 284425"/>
              <a:gd name="csY37" fmla="*/ 340916 h 375483"/>
              <a:gd name="csX38" fmla="*/ 87830 w 284425"/>
              <a:gd name="csY38" fmla="*/ 348822 h 375483"/>
              <a:gd name="csX39" fmla="*/ 83543 w 284425"/>
              <a:gd name="csY39" fmla="*/ 348917 h 375483"/>
              <a:gd name="csX40" fmla="*/ 79638 w 284425"/>
              <a:gd name="csY40" fmla="*/ 339011 h 375483"/>
              <a:gd name="csX41" fmla="*/ 73828 w 284425"/>
              <a:gd name="csY41" fmla="*/ 325771 h 375483"/>
              <a:gd name="csX42" fmla="*/ 66208 w 284425"/>
              <a:gd name="csY42" fmla="*/ 309579 h 375483"/>
              <a:gd name="csX43" fmla="*/ 60683 w 284425"/>
              <a:gd name="csY43" fmla="*/ 292434 h 375483"/>
              <a:gd name="csX44" fmla="*/ 63255 w 284425"/>
              <a:gd name="csY44" fmla="*/ 277575 h 375483"/>
              <a:gd name="csX45" fmla="*/ 64684 w 284425"/>
              <a:gd name="csY45" fmla="*/ 265097 h 375483"/>
              <a:gd name="csX46" fmla="*/ 54492 w 284425"/>
              <a:gd name="csY46" fmla="*/ 252048 h 375483"/>
              <a:gd name="csX47" fmla="*/ 39157 w 284425"/>
              <a:gd name="csY47" fmla="*/ 240427 h 375483"/>
              <a:gd name="csX48" fmla="*/ 30680 w 284425"/>
              <a:gd name="csY48" fmla="*/ 227092 h 375483"/>
              <a:gd name="csX49" fmla="*/ 36395 w 284425"/>
              <a:gd name="csY49" fmla="*/ 212709 h 375483"/>
              <a:gd name="csX50" fmla="*/ 48587 w 284425"/>
              <a:gd name="csY50" fmla="*/ 190421 h 375483"/>
              <a:gd name="csX51" fmla="*/ 58397 w 284425"/>
              <a:gd name="csY51" fmla="*/ 167085 h 375483"/>
              <a:gd name="csX52" fmla="*/ 59350 w 284425"/>
              <a:gd name="csY52" fmla="*/ 142701 h 375483"/>
              <a:gd name="csX53" fmla="*/ 51158 w 284425"/>
              <a:gd name="csY53" fmla="*/ 126603 h 375483"/>
              <a:gd name="csX54" fmla="*/ 33061 w 284425"/>
              <a:gd name="csY54" fmla="*/ 116697 h 375483"/>
              <a:gd name="csX55" fmla="*/ 9820 w 284425"/>
              <a:gd name="csY55" fmla="*/ 104791 h 375483"/>
              <a:gd name="csX56" fmla="*/ 9 w 284425"/>
              <a:gd name="csY56" fmla="*/ 90218 h 375483"/>
              <a:gd name="csX57" fmla="*/ 5915 w 284425"/>
              <a:gd name="csY57" fmla="*/ 72787 h 375483"/>
              <a:gd name="csX58" fmla="*/ 15916 w 284425"/>
              <a:gd name="csY58" fmla="*/ 55547 h 375483"/>
              <a:gd name="csX59" fmla="*/ 20869 w 284425"/>
              <a:gd name="csY59" fmla="*/ 27258 h 3754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284425" h="375483">
                <a:moveTo>
                  <a:pt x="20869" y="27258"/>
                </a:moveTo>
                <a:cubicBezTo>
                  <a:pt x="50396" y="41069"/>
                  <a:pt x="60779" y="47355"/>
                  <a:pt x="68113" y="49832"/>
                </a:cubicBezTo>
                <a:cubicBezTo>
                  <a:pt x="75447" y="52308"/>
                  <a:pt x="79733" y="50880"/>
                  <a:pt x="82496" y="48308"/>
                </a:cubicBezTo>
                <a:cubicBezTo>
                  <a:pt x="85258" y="45736"/>
                  <a:pt x="86401" y="42021"/>
                  <a:pt x="85925" y="36306"/>
                </a:cubicBezTo>
                <a:cubicBezTo>
                  <a:pt x="85448" y="30496"/>
                  <a:pt x="83353" y="22686"/>
                  <a:pt x="82496" y="16494"/>
                </a:cubicBezTo>
                <a:cubicBezTo>
                  <a:pt x="81638" y="10398"/>
                  <a:pt x="82115" y="6017"/>
                  <a:pt x="83639" y="3350"/>
                </a:cubicBezTo>
                <a:cubicBezTo>
                  <a:pt x="85163" y="683"/>
                  <a:pt x="87734" y="-365"/>
                  <a:pt x="91259" y="111"/>
                </a:cubicBezTo>
                <a:cubicBezTo>
                  <a:pt x="94688" y="588"/>
                  <a:pt x="99069" y="2683"/>
                  <a:pt x="103736" y="3826"/>
                </a:cubicBezTo>
                <a:cubicBezTo>
                  <a:pt x="108404" y="5064"/>
                  <a:pt x="113452" y="5445"/>
                  <a:pt x="117262" y="4493"/>
                </a:cubicBezTo>
                <a:cubicBezTo>
                  <a:pt x="121167" y="3540"/>
                  <a:pt x="123929" y="1350"/>
                  <a:pt x="127644" y="778"/>
                </a:cubicBezTo>
                <a:cubicBezTo>
                  <a:pt x="131359" y="207"/>
                  <a:pt x="136026" y="1159"/>
                  <a:pt x="140312" y="3350"/>
                </a:cubicBezTo>
                <a:cubicBezTo>
                  <a:pt x="144694" y="5445"/>
                  <a:pt x="148694" y="8684"/>
                  <a:pt x="154028" y="12875"/>
                </a:cubicBezTo>
                <a:cubicBezTo>
                  <a:pt x="159362" y="17066"/>
                  <a:pt x="165935" y="22114"/>
                  <a:pt x="174602" y="24686"/>
                </a:cubicBezTo>
                <a:cubicBezTo>
                  <a:pt x="183270" y="27258"/>
                  <a:pt x="194033" y="27258"/>
                  <a:pt x="204797" y="27258"/>
                </a:cubicBezTo>
                <a:cubicBezTo>
                  <a:pt x="215560" y="27258"/>
                  <a:pt x="226323" y="27258"/>
                  <a:pt x="242135" y="27258"/>
                </a:cubicBezTo>
                <a:cubicBezTo>
                  <a:pt x="257946" y="27258"/>
                  <a:pt x="278806" y="27258"/>
                  <a:pt x="284426" y="26686"/>
                </a:cubicBezTo>
                <a:cubicBezTo>
                  <a:pt x="284426" y="54975"/>
                  <a:pt x="284426" y="73073"/>
                  <a:pt x="283092" y="87360"/>
                </a:cubicBezTo>
                <a:cubicBezTo>
                  <a:pt x="281759" y="101648"/>
                  <a:pt x="279092" y="112221"/>
                  <a:pt x="275472" y="121269"/>
                </a:cubicBezTo>
                <a:cubicBezTo>
                  <a:pt x="271853" y="130318"/>
                  <a:pt x="267185" y="137843"/>
                  <a:pt x="262423" y="144225"/>
                </a:cubicBezTo>
                <a:cubicBezTo>
                  <a:pt x="257660" y="150606"/>
                  <a:pt x="252707" y="156036"/>
                  <a:pt x="249469" y="165465"/>
                </a:cubicBezTo>
                <a:cubicBezTo>
                  <a:pt x="246230" y="174895"/>
                  <a:pt x="244611" y="188325"/>
                  <a:pt x="243468" y="198517"/>
                </a:cubicBezTo>
                <a:cubicBezTo>
                  <a:pt x="242230" y="208709"/>
                  <a:pt x="241468" y="215662"/>
                  <a:pt x="239849" y="222044"/>
                </a:cubicBezTo>
                <a:cubicBezTo>
                  <a:pt x="238229" y="228426"/>
                  <a:pt x="235943" y="234236"/>
                  <a:pt x="232610" y="238903"/>
                </a:cubicBezTo>
                <a:cubicBezTo>
                  <a:pt x="229276" y="243570"/>
                  <a:pt x="224799" y="246809"/>
                  <a:pt x="214798" y="250714"/>
                </a:cubicBezTo>
                <a:cubicBezTo>
                  <a:pt x="214798" y="271193"/>
                  <a:pt x="214798" y="291672"/>
                  <a:pt x="214798" y="312150"/>
                </a:cubicBezTo>
                <a:cubicBezTo>
                  <a:pt x="224513" y="320247"/>
                  <a:pt x="225180" y="324342"/>
                  <a:pt x="224799" y="326914"/>
                </a:cubicBezTo>
                <a:cubicBezTo>
                  <a:pt x="224418" y="329486"/>
                  <a:pt x="222894" y="330343"/>
                  <a:pt x="220227" y="333391"/>
                </a:cubicBezTo>
                <a:cubicBezTo>
                  <a:pt x="217465" y="336439"/>
                  <a:pt x="213560" y="341487"/>
                  <a:pt x="206416" y="347012"/>
                </a:cubicBezTo>
                <a:cubicBezTo>
                  <a:pt x="199272" y="352441"/>
                  <a:pt x="188985" y="358347"/>
                  <a:pt x="180127" y="361966"/>
                </a:cubicBezTo>
                <a:cubicBezTo>
                  <a:pt x="167935" y="351679"/>
                  <a:pt x="165268" y="348631"/>
                  <a:pt x="162696" y="348250"/>
                </a:cubicBezTo>
                <a:cubicBezTo>
                  <a:pt x="160124" y="347869"/>
                  <a:pt x="157743" y="350155"/>
                  <a:pt x="155362" y="352727"/>
                </a:cubicBezTo>
                <a:cubicBezTo>
                  <a:pt x="152981" y="355203"/>
                  <a:pt x="150695" y="357870"/>
                  <a:pt x="147837" y="360823"/>
                </a:cubicBezTo>
                <a:cubicBezTo>
                  <a:pt x="144980" y="363776"/>
                  <a:pt x="141646" y="366919"/>
                  <a:pt x="138788" y="369586"/>
                </a:cubicBezTo>
                <a:cubicBezTo>
                  <a:pt x="135836" y="372253"/>
                  <a:pt x="133359" y="374539"/>
                  <a:pt x="130025" y="375206"/>
                </a:cubicBezTo>
                <a:cubicBezTo>
                  <a:pt x="126596" y="375968"/>
                  <a:pt x="122405" y="375206"/>
                  <a:pt x="118405" y="372348"/>
                </a:cubicBezTo>
                <a:cubicBezTo>
                  <a:pt x="114500" y="369491"/>
                  <a:pt x="110880" y="364633"/>
                  <a:pt x="107737" y="358918"/>
                </a:cubicBezTo>
                <a:cubicBezTo>
                  <a:pt x="104594" y="353203"/>
                  <a:pt x="101927" y="346726"/>
                  <a:pt x="99450" y="343202"/>
                </a:cubicBezTo>
                <a:cubicBezTo>
                  <a:pt x="96974" y="339678"/>
                  <a:pt x="94592" y="339106"/>
                  <a:pt x="92687" y="340916"/>
                </a:cubicBezTo>
                <a:cubicBezTo>
                  <a:pt x="90782" y="342726"/>
                  <a:pt x="89258" y="346726"/>
                  <a:pt x="87830" y="348822"/>
                </a:cubicBezTo>
                <a:cubicBezTo>
                  <a:pt x="86306" y="350822"/>
                  <a:pt x="84877" y="350822"/>
                  <a:pt x="83543" y="348917"/>
                </a:cubicBezTo>
                <a:cubicBezTo>
                  <a:pt x="82210" y="347012"/>
                  <a:pt x="81162" y="343107"/>
                  <a:pt x="79638" y="339011"/>
                </a:cubicBezTo>
                <a:cubicBezTo>
                  <a:pt x="78114" y="334915"/>
                  <a:pt x="76209" y="330629"/>
                  <a:pt x="73828" y="325771"/>
                </a:cubicBezTo>
                <a:cubicBezTo>
                  <a:pt x="71542" y="320818"/>
                  <a:pt x="68780" y="315294"/>
                  <a:pt x="66208" y="309579"/>
                </a:cubicBezTo>
                <a:cubicBezTo>
                  <a:pt x="63636" y="303864"/>
                  <a:pt x="61064" y="297863"/>
                  <a:pt x="60683" y="292434"/>
                </a:cubicBezTo>
                <a:cubicBezTo>
                  <a:pt x="60207" y="287004"/>
                  <a:pt x="61826" y="281956"/>
                  <a:pt x="63255" y="277575"/>
                </a:cubicBezTo>
                <a:cubicBezTo>
                  <a:pt x="64684" y="273193"/>
                  <a:pt x="66017" y="269383"/>
                  <a:pt x="64684" y="265097"/>
                </a:cubicBezTo>
                <a:cubicBezTo>
                  <a:pt x="63350" y="260811"/>
                  <a:pt x="59350" y="256143"/>
                  <a:pt x="54492" y="252048"/>
                </a:cubicBezTo>
                <a:cubicBezTo>
                  <a:pt x="49539" y="247952"/>
                  <a:pt x="43729" y="244523"/>
                  <a:pt x="39157" y="240427"/>
                </a:cubicBezTo>
                <a:cubicBezTo>
                  <a:pt x="34490" y="236331"/>
                  <a:pt x="31061" y="231474"/>
                  <a:pt x="30680" y="227092"/>
                </a:cubicBezTo>
                <a:cubicBezTo>
                  <a:pt x="30299" y="222711"/>
                  <a:pt x="32870" y="218805"/>
                  <a:pt x="36395" y="212709"/>
                </a:cubicBezTo>
                <a:cubicBezTo>
                  <a:pt x="39919" y="206613"/>
                  <a:pt x="44491" y="198231"/>
                  <a:pt x="48587" y="190421"/>
                </a:cubicBezTo>
                <a:cubicBezTo>
                  <a:pt x="52682" y="182610"/>
                  <a:pt x="56397" y="175276"/>
                  <a:pt x="58397" y="167085"/>
                </a:cubicBezTo>
                <a:cubicBezTo>
                  <a:pt x="60398" y="158893"/>
                  <a:pt x="60588" y="149844"/>
                  <a:pt x="59350" y="142701"/>
                </a:cubicBezTo>
                <a:cubicBezTo>
                  <a:pt x="58112" y="135557"/>
                  <a:pt x="55540" y="130413"/>
                  <a:pt x="51158" y="126603"/>
                </a:cubicBezTo>
                <a:cubicBezTo>
                  <a:pt x="46777" y="122698"/>
                  <a:pt x="40776" y="120126"/>
                  <a:pt x="33061" y="116697"/>
                </a:cubicBezTo>
                <a:cubicBezTo>
                  <a:pt x="25441" y="113363"/>
                  <a:pt x="16106" y="109173"/>
                  <a:pt x="9820" y="104791"/>
                </a:cubicBezTo>
                <a:cubicBezTo>
                  <a:pt x="3533" y="100410"/>
                  <a:pt x="200" y="95647"/>
                  <a:pt x="9" y="90218"/>
                </a:cubicBezTo>
                <a:cubicBezTo>
                  <a:pt x="-181" y="84788"/>
                  <a:pt x="2676" y="78407"/>
                  <a:pt x="5915" y="72787"/>
                </a:cubicBezTo>
                <a:cubicBezTo>
                  <a:pt x="9153" y="67167"/>
                  <a:pt x="12868" y="62310"/>
                  <a:pt x="15916" y="55547"/>
                </a:cubicBezTo>
                <a:cubicBezTo>
                  <a:pt x="19059" y="48689"/>
                  <a:pt x="21631" y="40116"/>
                  <a:pt x="20869" y="27258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5384A200-A71B-6E3D-36EB-6CBB1C67FFA2}"/>
              </a:ext>
            </a:extLst>
          </p:cNvPr>
          <p:cNvSpPr/>
          <p:nvPr/>
        </p:nvSpPr>
        <p:spPr>
          <a:xfrm>
            <a:off x="9641523" y="826389"/>
            <a:ext cx="589121" cy="932211"/>
          </a:xfrm>
          <a:custGeom>
            <a:avLst/>
            <a:gdLst>
              <a:gd name="csX0" fmla="*/ 443198 w 589121"/>
              <a:gd name="csY0" fmla="*/ 932212 h 932211"/>
              <a:gd name="csX1" fmla="*/ 442817 w 589121"/>
              <a:gd name="csY1" fmla="*/ 916019 h 932211"/>
              <a:gd name="csX2" fmla="*/ 438150 w 589121"/>
              <a:gd name="csY2" fmla="*/ 907828 h 932211"/>
              <a:gd name="csX3" fmla="*/ 439293 w 589121"/>
              <a:gd name="csY3" fmla="*/ 897827 h 932211"/>
              <a:gd name="csX4" fmla="*/ 442913 w 589121"/>
              <a:gd name="csY4" fmla="*/ 882872 h 932211"/>
              <a:gd name="csX5" fmla="*/ 439674 w 589121"/>
              <a:gd name="csY5" fmla="*/ 873443 h 932211"/>
              <a:gd name="csX6" fmla="*/ 431673 w 589121"/>
              <a:gd name="csY6" fmla="*/ 867632 h 932211"/>
              <a:gd name="csX7" fmla="*/ 415290 w 589121"/>
              <a:gd name="csY7" fmla="*/ 858679 h 932211"/>
              <a:gd name="csX8" fmla="*/ 405098 w 589121"/>
              <a:gd name="csY8" fmla="*/ 850678 h 932211"/>
              <a:gd name="csX9" fmla="*/ 402622 w 589121"/>
              <a:gd name="csY9" fmla="*/ 835819 h 932211"/>
              <a:gd name="csX10" fmla="*/ 399955 w 589121"/>
              <a:gd name="csY10" fmla="*/ 827532 h 932211"/>
              <a:gd name="csX11" fmla="*/ 389668 w 589121"/>
              <a:gd name="csY11" fmla="*/ 825532 h 932211"/>
              <a:gd name="csX12" fmla="*/ 368141 w 589121"/>
              <a:gd name="csY12" fmla="*/ 826199 h 932211"/>
              <a:gd name="csX13" fmla="*/ 343757 w 589121"/>
              <a:gd name="csY13" fmla="*/ 826199 h 932211"/>
              <a:gd name="csX14" fmla="*/ 329089 w 589121"/>
              <a:gd name="csY14" fmla="*/ 821627 h 932211"/>
              <a:gd name="csX15" fmla="*/ 310134 w 589121"/>
              <a:gd name="csY15" fmla="*/ 817912 h 932211"/>
              <a:gd name="csX16" fmla="*/ 296894 w 589121"/>
              <a:gd name="csY16" fmla="*/ 808958 h 932211"/>
              <a:gd name="csX17" fmla="*/ 287274 w 589121"/>
              <a:gd name="csY17" fmla="*/ 799624 h 932211"/>
              <a:gd name="csX18" fmla="*/ 274034 w 589121"/>
              <a:gd name="csY18" fmla="*/ 798386 h 932211"/>
              <a:gd name="csX19" fmla="*/ 249174 w 589121"/>
              <a:gd name="csY19" fmla="*/ 797433 h 932211"/>
              <a:gd name="csX20" fmla="*/ 235077 w 589121"/>
              <a:gd name="csY20" fmla="*/ 792290 h 932211"/>
              <a:gd name="csX21" fmla="*/ 217170 w 589121"/>
              <a:gd name="csY21" fmla="*/ 791242 h 932211"/>
              <a:gd name="csX22" fmla="*/ 199835 w 589121"/>
              <a:gd name="csY22" fmla="*/ 786098 h 932211"/>
              <a:gd name="csX23" fmla="*/ 184023 w 589121"/>
              <a:gd name="csY23" fmla="*/ 778669 h 932211"/>
              <a:gd name="csX24" fmla="*/ 164973 w 589121"/>
              <a:gd name="csY24" fmla="*/ 776669 h 932211"/>
              <a:gd name="csX25" fmla="*/ 135446 w 589121"/>
              <a:gd name="csY25" fmla="*/ 775525 h 932211"/>
              <a:gd name="csX26" fmla="*/ 111347 w 589121"/>
              <a:gd name="csY26" fmla="*/ 778193 h 932211"/>
              <a:gd name="csX27" fmla="*/ 62579 w 589121"/>
              <a:gd name="csY27" fmla="*/ 783241 h 932211"/>
              <a:gd name="csX28" fmla="*/ 51721 w 589121"/>
              <a:gd name="csY28" fmla="*/ 673703 h 932211"/>
              <a:gd name="csX29" fmla="*/ 39719 w 589121"/>
              <a:gd name="csY29" fmla="*/ 650653 h 932211"/>
              <a:gd name="csX30" fmla="*/ 21527 w 589121"/>
              <a:gd name="csY30" fmla="*/ 632174 h 932211"/>
              <a:gd name="csX31" fmla="*/ 15335 w 589121"/>
              <a:gd name="csY31" fmla="*/ 614267 h 932211"/>
              <a:gd name="csX32" fmla="*/ 16478 w 589121"/>
              <a:gd name="csY32" fmla="*/ 599027 h 932211"/>
              <a:gd name="csX33" fmla="*/ 21431 w 589121"/>
              <a:gd name="csY33" fmla="*/ 581311 h 932211"/>
              <a:gd name="csX34" fmla="*/ 21146 w 589121"/>
              <a:gd name="csY34" fmla="*/ 544830 h 932211"/>
              <a:gd name="csX35" fmla="*/ 12287 w 589121"/>
              <a:gd name="csY35" fmla="*/ 517969 h 932211"/>
              <a:gd name="csX36" fmla="*/ 5048 w 589121"/>
              <a:gd name="csY36" fmla="*/ 501968 h 932211"/>
              <a:gd name="csX37" fmla="*/ 0 w 589121"/>
              <a:gd name="csY37" fmla="*/ 457962 h 932211"/>
              <a:gd name="csX38" fmla="*/ 26289 w 589121"/>
              <a:gd name="csY38" fmla="*/ 443008 h 932211"/>
              <a:gd name="csX39" fmla="*/ 40100 w 589121"/>
              <a:gd name="csY39" fmla="*/ 429387 h 932211"/>
              <a:gd name="csX40" fmla="*/ 44672 w 589121"/>
              <a:gd name="csY40" fmla="*/ 422910 h 932211"/>
              <a:gd name="csX41" fmla="*/ 34671 w 589121"/>
              <a:gd name="csY41" fmla="*/ 408146 h 932211"/>
              <a:gd name="csX42" fmla="*/ 34671 w 589121"/>
              <a:gd name="csY42" fmla="*/ 346710 h 932211"/>
              <a:gd name="csX43" fmla="*/ 52483 w 589121"/>
              <a:gd name="csY43" fmla="*/ 334899 h 932211"/>
              <a:gd name="csX44" fmla="*/ 59722 w 589121"/>
              <a:gd name="csY44" fmla="*/ 318040 h 932211"/>
              <a:gd name="csX45" fmla="*/ 63341 w 589121"/>
              <a:gd name="csY45" fmla="*/ 294513 h 932211"/>
              <a:gd name="csX46" fmla="*/ 69342 w 589121"/>
              <a:gd name="csY46" fmla="*/ 261461 h 932211"/>
              <a:gd name="csX47" fmla="*/ 82296 w 589121"/>
              <a:gd name="csY47" fmla="*/ 240221 h 932211"/>
              <a:gd name="csX48" fmla="*/ 95345 w 589121"/>
              <a:gd name="csY48" fmla="*/ 217265 h 932211"/>
              <a:gd name="csX49" fmla="*/ 102965 w 589121"/>
              <a:gd name="csY49" fmla="*/ 183356 h 932211"/>
              <a:gd name="csX50" fmla="*/ 104299 w 589121"/>
              <a:gd name="csY50" fmla="*/ 122682 h 932211"/>
              <a:gd name="csX51" fmla="*/ 126016 w 589121"/>
              <a:gd name="csY51" fmla="*/ 63722 h 932211"/>
              <a:gd name="csX52" fmla="*/ 136017 w 589121"/>
              <a:gd name="csY52" fmla="*/ 20002 h 932211"/>
              <a:gd name="csX53" fmla="*/ 193834 w 589121"/>
              <a:gd name="csY53" fmla="*/ 13335 h 932211"/>
              <a:gd name="csX54" fmla="*/ 228600 w 589121"/>
              <a:gd name="csY54" fmla="*/ 12478 h 932211"/>
              <a:gd name="csX55" fmla="*/ 255937 w 589121"/>
              <a:gd name="csY55" fmla="*/ 14764 h 932211"/>
              <a:gd name="csX56" fmla="*/ 281750 w 589121"/>
              <a:gd name="csY56" fmla="*/ 19907 h 932211"/>
              <a:gd name="csX57" fmla="*/ 296990 w 589121"/>
              <a:gd name="csY57" fmla="*/ 0 h 932211"/>
              <a:gd name="csX58" fmla="*/ 588074 w 589121"/>
              <a:gd name="csY58" fmla="*/ 0 h 932211"/>
              <a:gd name="csX59" fmla="*/ 589121 w 589121"/>
              <a:gd name="csY59" fmla="*/ 467487 h 932211"/>
              <a:gd name="csX60" fmla="*/ 566642 w 589121"/>
              <a:gd name="csY60" fmla="*/ 643033 h 932211"/>
              <a:gd name="csX61" fmla="*/ 547116 w 589121"/>
              <a:gd name="csY61" fmla="*/ 774668 h 932211"/>
              <a:gd name="csX62" fmla="*/ 516827 w 589121"/>
              <a:gd name="csY62" fmla="*/ 931354 h 932211"/>
              <a:gd name="csX63" fmla="*/ 443198 w 589121"/>
              <a:gd name="csY63" fmla="*/ 932212 h 9322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589121" h="932211">
                <a:moveTo>
                  <a:pt x="443198" y="932212"/>
                </a:moveTo>
                <a:cubicBezTo>
                  <a:pt x="443008" y="925449"/>
                  <a:pt x="443770" y="919829"/>
                  <a:pt x="442817" y="916019"/>
                </a:cubicBezTo>
                <a:cubicBezTo>
                  <a:pt x="441865" y="912209"/>
                  <a:pt x="439198" y="910304"/>
                  <a:pt x="438150" y="907828"/>
                </a:cubicBezTo>
                <a:cubicBezTo>
                  <a:pt x="437198" y="905351"/>
                  <a:pt x="437960" y="902303"/>
                  <a:pt x="439293" y="897827"/>
                </a:cubicBezTo>
                <a:cubicBezTo>
                  <a:pt x="440722" y="893350"/>
                  <a:pt x="442722" y="887349"/>
                  <a:pt x="442913" y="882872"/>
                </a:cubicBezTo>
                <a:cubicBezTo>
                  <a:pt x="443103" y="878395"/>
                  <a:pt x="441484" y="875443"/>
                  <a:pt x="439674" y="873443"/>
                </a:cubicBezTo>
                <a:cubicBezTo>
                  <a:pt x="437864" y="871347"/>
                  <a:pt x="436055" y="870204"/>
                  <a:pt x="431673" y="867632"/>
                </a:cubicBezTo>
                <a:cubicBezTo>
                  <a:pt x="427292" y="865156"/>
                  <a:pt x="420338" y="861250"/>
                  <a:pt x="415290" y="858679"/>
                </a:cubicBezTo>
                <a:cubicBezTo>
                  <a:pt x="410147" y="856012"/>
                  <a:pt x="406908" y="854583"/>
                  <a:pt x="405098" y="850678"/>
                </a:cubicBezTo>
                <a:cubicBezTo>
                  <a:pt x="403289" y="846773"/>
                  <a:pt x="403003" y="840295"/>
                  <a:pt x="402622" y="835819"/>
                </a:cubicBezTo>
                <a:cubicBezTo>
                  <a:pt x="402241" y="831437"/>
                  <a:pt x="401765" y="828961"/>
                  <a:pt x="399955" y="827532"/>
                </a:cubicBezTo>
                <a:cubicBezTo>
                  <a:pt x="398145" y="826103"/>
                  <a:pt x="395002" y="825627"/>
                  <a:pt x="389668" y="825532"/>
                </a:cubicBezTo>
                <a:cubicBezTo>
                  <a:pt x="384334" y="825436"/>
                  <a:pt x="376714" y="825722"/>
                  <a:pt x="368141" y="826199"/>
                </a:cubicBezTo>
                <a:cubicBezTo>
                  <a:pt x="359569" y="826579"/>
                  <a:pt x="350044" y="827151"/>
                  <a:pt x="343757" y="826199"/>
                </a:cubicBezTo>
                <a:cubicBezTo>
                  <a:pt x="337471" y="825341"/>
                  <a:pt x="334518" y="822960"/>
                  <a:pt x="329089" y="821627"/>
                </a:cubicBezTo>
                <a:cubicBezTo>
                  <a:pt x="323755" y="820198"/>
                  <a:pt x="315944" y="819817"/>
                  <a:pt x="310134" y="817912"/>
                </a:cubicBezTo>
                <a:cubicBezTo>
                  <a:pt x="304324" y="816007"/>
                  <a:pt x="300419" y="812578"/>
                  <a:pt x="296894" y="808958"/>
                </a:cubicBezTo>
                <a:cubicBezTo>
                  <a:pt x="293370" y="805339"/>
                  <a:pt x="290322" y="801433"/>
                  <a:pt x="287274" y="799624"/>
                </a:cubicBezTo>
                <a:cubicBezTo>
                  <a:pt x="284226" y="797814"/>
                  <a:pt x="281083" y="798100"/>
                  <a:pt x="274034" y="798386"/>
                </a:cubicBezTo>
                <a:cubicBezTo>
                  <a:pt x="266986" y="798576"/>
                  <a:pt x="255937" y="798766"/>
                  <a:pt x="249174" y="797433"/>
                </a:cubicBezTo>
                <a:cubicBezTo>
                  <a:pt x="242411" y="796099"/>
                  <a:pt x="239840" y="793337"/>
                  <a:pt x="235077" y="792290"/>
                </a:cubicBezTo>
                <a:cubicBezTo>
                  <a:pt x="230315" y="791242"/>
                  <a:pt x="223456" y="791908"/>
                  <a:pt x="217170" y="791242"/>
                </a:cubicBezTo>
                <a:cubicBezTo>
                  <a:pt x="210884" y="790575"/>
                  <a:pt x="205264" y="788670"/>
                  <a:pt x="199835" y="786098"/>
                </a:cubicBezTo>
                <a:cubicBezTo>
                  <a:pt x="194405" y="783527"/>
                  <a:pt x="189262" y="780288"/>
                  <a:pt x="184023" y="778669"/>
                </a:cubicBezTo>
                <a:cubicBezTo>
                  <a:pt x="178784" y="777049"/>
                  <a:pt x="173546" y="777049"/>
                  <a:pt x="164973" y="776669"/>
                </a:cubicBezTo>
                <a:cubicBezTo>
                  <a:pt x="156401" y="776287"/>
                  <a:pt x="144590" y="775525"/>
                  <a:pt x="135446" y="775525"/>
                </a:cubicBezTo>
                <a:cubicBezTo>
                  <a:pt x="126302" y="775525"/>
                  <a:pt x="119920" y="776287"/>
                  <a:pt x="111347" y="778193"/>
                </a:cubicBezTo>
                <a:cubicBezTo>
                  <a:pt x="102775" y="780098"/>
                  <a:pt x="91916" y="783241"/>
                  <a:pt x="62579" y="783241"/>
                </a:cubicBezTo>
                <a:cubicBezTo>
                  <a:pt x="62579" y="693229"/>
                  <a:pt x="56102" y="682657"/>
                  <a:pt x="51721" y="673703"/>
                </a:cubicBezTo>
                <a:cubicBezTo>
                  <a:pt x="47339" y="664750"/>
                  <a:pt x="45053" y="657320"/>
                  <a:pt x="39719" y="650653"/>
                </a:cubicBezTo>
                <a:cubicBezTo>
                  <a:pt x="34481" y="643985"/>
                  <a:pt x="26194" y="638175"/>
                  <a:pt x="21527" y="632174"/>
                </a:cubicBezTo>
                <a:cubicBezTo>
                  <a:pt x="16859" y="626174"/>
                  <a:pt x="15716" y="619982"/>
                  <a:pt x="15335" y="614267"/>
                </a:cubicBezTo>
                <a:cubicBezTo>
                  <a:pt x="14954" y="608648"/>
                  <a:pt x="15240" y="603504"/>
                  <a:pt x="16478" y="599027"/>
                </a:cubicBezTo>
                <a:cubicBezTo>
                  <a:pt x="17812" y="594550"/>
                  <a:pt x="20098" y="590740"/>
                  <a:pt x="21431" y="581311"/>
                </a:cubicBezTo>
                <a:cubicBezTo>
                  <a:pt x="22765" y="571881"/>
                  <a:pt x="23051" y="556736"/>
                  <a:pt x="21146" y="544830"/>
                </a:cubicBezTo>
                <a:cubicBezTo>
                  <a:pt x="19336" y="532924"/>
                  <a:pt x="15335" y="524256"/>
                  <a:pt x="12287" y="517969"/>
                </a:cubicBezTo>
                <a:cubicBezTo>
                  <a:pt x="9239" y="511683"/>
                  <a:pt x="7239" y="507873"/>
                  <a:pt x="5048" y="501968"/>
                </a:cubicBezTo>
                <a:cubicBezTo>
                  <a:pt x="2858" y="496062"/>
                  <a:pt x="476" y="487966"/>
                  <a:pt x="0" y="457962"/>
                </a:cubicBezTo>
                <a:cubicBezTo>
                  <a:pt x="8858" y="454343"/>
                  <a:pt x="19145" y="448532"/>
                  <a:pt x="26289" y="443008"/>
                </a:cubicBezTo>
                <a:cubicBezTo>
                  <a:pt x="33433" y="437578"/>
                  <a:pt x="37433" y="432435"/>
                  <a:pt x="40100" y="429387"/>
                </a:cubicBezTo>
                <a:cubicBezTo>
                  <a:pt x="42863" y="426339"/>
                  <a:pt x="44291" y="425482"/>
                  <a:pt x="44672" y="422910"/>
                </a:cubicBezTo>
                <a:cubicBezTo>
                  <a:pt x="45053" y="420338"/>
                  <a:pt x="44387" y="416147"/>
                  <a:pt x="34671" y="408146"/>
                </a:cubicBezTo>
                <a:cubicBezTo>
                  <a:pt x="34671" y="387667"/>
                  <a:pt x="34671" y="367189"/>
                  <a:pt x="34671" y="346710"/>
                </a:cubicBezTo>
                <a:cubicBezTo>
                  <a:pt x="44672" y="342805"/>
                  <a:pt x="49149" y="339471"/>
                  <a:pt x="52483" y="334899"/>
                </a:cubicBezTo>
                <a:cubicBezTo>
                  <a:pt x="55817" y="330327"/>
                  <a:pt x="58198" y="324517"/>
                  <a:pt x="59722" y="318040"/>
                </a:cubicBezTo>
                <a:cubicBezTo>
                  <a:pt x="61246" y="311658"/>
                  <a:pt x="62103" y="304705"/>
                  <a:pt x="63341" y="294513"/>
                </a:cubicBezTo>
                <a:cubicBezTo>
                  <a:pt x="64579" y="284321"/>
                  <a:pt x="66104" y="270891"/>
                  <a:pt x="69342" y="261461"/>
                </a:cubicBezTo>
                <a:cubicBezTo>
                  <a:pt x="72581" y="252031"/>
                  <a:pt x="77533" y="246698"/>
                  <a:pt x="82296" y="240221"/>
                </a:cubicBezTo>
                <a:cubicBezTo>
                  <a:pt x="87058" y="233744"/>
                  <a:pt x="91726" y="226314"/>
                  <a:pt x="95345" y="217265"/>
                </a:cubicBezTo>
                <a:cubicBezTo>
                  <a:pt x="98965" y="208217"/>
                  <a:pt x="101632" y="197644"/>
                  <a:pt x="102965" y="183356"/>
                </a:cubicBezTo>
                <a:cubicBezTo>
                  <a:pt x="104299" y="169069"/>
                  <a:pt x="104299" y="150971"/>
                  <a:pt x="104299" y="122682"/>
                </a:cubicBezTo>
                <a:cubicBezTo>
                  <a:pt x="112395" y="103442"/>
                  <a:pt x="120491" y="80772"/>
                  <a:pt x="126016" y="63722"/>
                </a:cubicBezTo>
                <a:cubicBezTo>
                  <a:pt x="131636" y="46673"/>
                  <a:pt x="134779" y="35242"/>
                  <a:pt x="136017" y="20002"/>
                </a:cubicBezTo>
                <a:cubicBezTo>
                  <a:pt x="174593" y="20002"/>
                  <a:pt x="183071" y="15335"/>
                  <a:pt x="193834" y="13335"/>
                </a:cubicBezTo>
                <a:cubicBezTo>
                  <a:pt x="204597" y="11335"/>
                  <a:pt x="217742" y="12097"/>
                  <a:pt x="228600" y="12478"/>
                </a:cubicBezTo>
                <a:cubicBezTo>
                  <a:pt x="239459" y="12859"/>
                  <a:pt x="248126" y="13049"/>
                  <a:pt x="255937" y="14764"/>
                </a:cubicBezTo>
                <a:cubicBezTo>
                  <a:pt x="263747" y="16573"/>
                  <a:pt x="270701" y="19907"/>
                  <a:pt x="281750" y="19907"/>
                </a:cubicBezTo>
                <a:cubicBezTo>
                  <a:pt x="286798" y="13240"/>
                  <a:pt x="291941" y="6667"/>
                  <a:pt x="296990" y="0"/>
                </a:cubicBezTo>
                <a:cubicBezTo>
                  <a:pt x="394049" y="0"/>
                  <a:pt x="491014" y="0"/>
                  <a:pt x="588074" y="0"/>
                </a:cubicBezTo>
                <a:cubicBezTo>
                  <a:pt x="588455" y="155829"/>
                  <a:pt x="588740" y="311658"/>
                  <a:pt x="589121" y="467487"/>
                </a:cubicBezTo>
                <a:cubicBezTo>
                  <a:pt x="578168" y="541782"/>
                  <a:pt x="572643" y="595122"/>
                  <a:pt x="566642" y="643033"/>
                </a:cubicBezTo>
                <a:cubicBezTo>
                  <a:pt x="560642" y="690944"/>
                  <a:pt x="554260" y="733520"/>
                  <a:pt x="547116" y="774668"/>
                </a:cubicBezTo>
                <a:cubicBezTo>
                  <a:pt x="539972" y="815816"/>
                  <a:pt x="532162" y="855536"/>
                  <a:pt x="516827" y="931354"/>
                </a:cubicBezTo>
                <a:cubicBezTo>
                  <a:pt x="492443" y="931926"/>
                  <a:pt x="467773" y="932021"/>
                  <a:pt x="443198" y="932212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3EDE4D8F-4072-71AD-843F-27A2C9C8965C}"/>
              </a:ext>
            </a:extLst>
          </p:cNvPr>
          <p:cNvSpPr/>
          <p:nvPr/>
        </p:nvSpPr>
        <p:spPr>
          <a:xfrm>
            <a:off x="8982869" y="749141"/>
            <a:ext cx="721328" cy="978058"/>
          </a:xfrm>
          <a:custGeom>
            <a:avLst/>
            <a:gdLst>
              <a:gd name="csX0" fmla="*/ 648462 w 721328"/>
              <a:gd name="csY0" fmla="*/ 977932 h 978058"/>
              <a:gd name="csX1" fmla="*/ 683514 w 721328"/>
              <a:gd name="csY1" fmla="*/ 972788 h 978058"/>
              <a:gd name="csX2" fmla="*/ 697135 w 721328"/>
              <a:gd name="csY2" fmla="*/ 958596 h 978058"/>
              <a:gd name="csX3" fmla="*/ 711041 w 721328"/>
              <a:gd name="csY3" fmla="*/ 944880 h 978058"/>
              <a:gd name="csX4" fmla="*/ 717233 w 721328"/>
              <a:gd name="csY4" fmla="*/ 929545 h 978058"/>
              <a:gd name="csX5" fmla="*/ 711994 w 721328"/>
              <a:gd name="csY5" fmla="*/ 905065 h 978058"/>
              <a:gd name="csX6" fmla="*/ 706184 w 721328"/>
              <a:gd name="csY6" fmla="*/ 881920 h 978058"/>
              <a:gd name="csX7" fmla="*/ 721328 w 721328"/>
              <a:gd name="csY7" fmla="*/ 860584 h 978058"/>
              <a:gd name="csX8" fmla="*/ 710470 w 721328"/>
              <a:gd name="csY8" fmla="*/ 751046 h 978058"/>
              <a:gd name="csX9" fmla="*/ 698468 w 721328"/>
              <a:gd name="csY9" fmla="*/ 727996 h 978058"/>
              <a:gd name="csX10" fmla="*/ 680276 w 721328"/>
              <a:gd name="csY10" fmla="*/ 709517 h 978058"/>
              <a:gd name="csX11" fmla="*/ 674084 w 721328"/>
              <a:gd name="csY11" fmla="*/ 691610 h 978058"/>
              <a:gd name="csX12" fmla="*/ 675227 w 721328"/>
              <a:gd name="csY12" fmla="*/ 676370 h 978058"/>
              <a:gd name="csX13" fmla="*/ 680180 w 721328"/>
              <a:gd name="csY13" fmla="*/ 658654 h 978058"/>
              <a:gd name="csX14" fmla="*/ 679895 w 721328"/>
              <a:gd name="csY14" fmla="*/ 622173 h 978058"/>
              <a:gd name="csX15" fmla="*/ 671036 w 721328"/>
              <a:gd name="csY15" fmla="*/ 595312 h 978058"/>
              <a:gd name="csX16" fmla="*/ 663797 w 721328"/>
              <a:gd name="csY16" fmla="*/ 579311 h 978058"/>
              <a:gd name="csX17" fmla="*/ 658749 w 721328"/>
              <a:gd name="csY17" fmla="*/ 535305 h 978058"/>
              <a:gd name="csX18" fmla="*/ 641318 w 721328"/>
              <a:gd name="csY18" fmla="*/ 521589 h 978058"/>
              <a:gd name="csX19" fmla="*/ 633984 w 721328"/>
              <a:gd name="csY19" fmla="*/ 526066 h 978058"/>
              <a:gd name="csX20" fmla="*/ 626459 w 721328"/>
              <a:gd name="csY20" fmla="*/ 534162 h 978058"/>
              <a:gd name="csX21" fmla="*/ 617411 w 721328"/>
              <a:gd name="csY21" fmla="*/ 542925 h 978058"/>
              <a:gd name="csX22" fmla="*/ 608648 w 721328"/>
              <a:gd name="csY22" fmla="*/ 548545 h 978058"/>
              <a:gd name="csX23" fmla="*/ 597027 w 721328"/>
              <a:gd name="csY23" fmla="*/ 545687 h 978058"/>
              <a:gd name="csX24" fmla="*/ 586359 w 721328"/>
              <a:gd name="csY24" fmla="*/ 532257 h 978058"/>
              <a:gd name="csX25" fmla="*/ 578072 w 721328"/>
              <a:gd name="csY25" fmla="*/ 516541 h 978058"/>
              <a:gd name="csX26" fmla="*/ 571310 w 721328"/>
              <a:gd name="csY26" fmla="*/ 514255 h 978058"/>
              <a:gd name="csX27" fmla="*/ 566452 w 721328"/>
              <a:gd name="csY27" fmla="*/ 522161 h 978058"/>
              <a:gd name="csX28" fmla="*/ 562166 w 721328"/>
              <a:gd name="csY28" fmla="*/ 522256 h 978058"/>
              <a:gd name="csX29" fmla="*/ 558260 w 721328"/>
              <a:gd name="csY29" fmla="*/ 512350 h 978058"/>
              <a:gd name="csX30" fmla="*/ 552450 w 721328"/>
              <a:gd name="csY30" fmla="*/ 499110 h 978058"/>
              <a:gd name="csX31" fmla="*/ 544830 w 721328"/>
              <a:gd name="csY31" fmla="*/ 482917 h 978058"/>
              <a:gd name="csX32" fmla="*/ 539306 w 721328"/>
              <a:gd name="csY32" fmla="*/ 465773 h 978058"/>
              <a:gd name="csX33" fmla="*/ 541877 w 721328"/>
              <a:gd name="csY33" fmla="*/ 450913 h 978058"/>
              <a:gd name="csX34" fmla="*/ 543306 w 721328"/>
              <a:gd name="csY34" fmla="*/ 438436 h 978058"/>
              <a:gd name="csX35" fmla="*/ 533114 w 721328"/>
              <a:gd name="csY35" fmla="*/ 425386 h 978058"/>
              <a:gd name="csX36" fmla="*/ 517779 w 721328"/>
              <a:gd name="csY36" fmla="*/ 413766 h 978058"/>
              <a:gd name="csX37" fmla="*/ 509302 w 721328"/>
              <a:gd name="csY37" fmla="*/ 400431 h 978058"/>
              <a:gd name="csX38" fmla="*/ 515017 w 721328"/>
              <a:gd name="csY38" fmla="*/ 386048 h 978058"/>
              <a:gd name="csX39" fmla="*/ 527209 w 721328"/>
              <a:gd name="csY39" fmla="*/ 363760 h 978058"/>
              <a:gd name="csX40" fmla="*/ 537020 w 721328"/>
              <a:gd name="csY40" fmla="*/ 340423 h 978058"/>
              <a:gd name="csX41" fmla="*/ 537972 w 721328"/>
              <a:gd name="csY41" fmla="*/ 316040 h 978058"/>
              <a:gd name="csX42" fmla="*/ 529781 w 721328"/>
              <a:gd name="csY42" fmla="*/ 299942 h 978058"/>
              <a:gd name="csX43" fmla="*/ 511683 w 721328"/>
              <a:gd name="csY43" fmla="*/ 290036 h 978058"/>
              <a:gd name="csX44" fmla="*/ 488442 w 721328"/>
              <a:gd name="csY44" fmla="*/ 278130 h 978058"/>
              <a:gd name="csX45" fmla="*/ 478631 w 721328"/>
              <a:gd name="csY45" fmla="*/ 263557 h 978058"/>
              <a:gd name="csX46" fmla="*/ 484537 w 721328"/>
              <a:gd name="csY46" fmla="*/ 246126 h 978058"/>
              <a:gd name="csX47" fmla="*/ 494538 w 721328"/>
              <a:gd name="csY47" fmla="*/ 228886 h 978058"/>
              <a:gd name="csX48" fmla="*/ 499491 w 721328"/>
              <a:gd name="csY48" fmla="*/ 200692 h 978058"/>
              <a:gd name="csX49" fmla="*/ 483394 w 721328"/>
              <a:gd name="csY49" fmla="*/ 188214 h 978058"/>
              <a:gd name="csX50" fmla="*/ 472535 w 721328"/>
              <a:gd name="csY50" fmla="*/ 190500 h 978058"/>
              <a:gd name="csX51" fmla="*/ 462915 w 721328"/>
              <a:gd name="csY51" fmla="*/ 205835 h 978058"/>
              <a:gd name="csX52" fmla="*/ 453199 w 721328"/>
              <a:gd name="csY52" fmla="*/ 225171 h 978058"/>
              <a:gd name="csX53" fmla="*/ 443865 w 721328"/>
              <a:gd name="csY53" fmla="*/ 236887 h 978058"/>
              <a:gd name="csX54" fmla="*/ 436912 w 721328"/>
              <a:gd name="csY54" fmla="*/ 237268 h 978058"/>
              <a:gd name="csX55" fmla="*/ 426720 w 721328"/>
              <a:gd name="csY55" fmla="*/ 223361 h 978058"/>
              <a:gd name="csX56" fmla="*/ 409861 w 721328"/>
              <a:gd name="csY56" fmla="*/ 191738 h 978058"/>
              <a:gd name="csX57" fmla="*/ 394621 w 721328"/>
              <a:gd name="csY57" fmla="*/ 164782 h 978058"/>
              <a:gd name="csX58" fmla="*/ 381762 w 721328"/>
              <a:gd name="csY58" fmla="*/ 149066 h 978058"/>
              <a:gd name="csX59" fmla="*/ 371475 w 721328"/>
              <a:gd name="csY59" fmla="*/ 134017 h 978058"/>
              <a:gd name="csX60" fmla="*/ 368237 w 721328"/>
              <a:gd name="csY60" fmla="*/ 116205 h 978058"/>
              <a:gd name="csX61" fmla="*/ 369570 w 721328"/>
              <a:gd name="csY61" fmla="*/ 102489 h 978058"/>
              <a:gd name="csX62" fmla="*/ 380047 w 721328"/>
              <a:gd name="csY62" fmla="*/ 97917 h 978058"/>
              <a:gd name="csX63" fmla="*/ 395192 w 721328"/>
              <a:gd name="csY63" fmla="*/ 97917 h 978058"/>
              <a:gd name="csX64" fmla="*/ 419005 w 721328"/>
              <a:gd name="csY64" fmla="*/ 88963 h 978058"/>
              <a:gd name="csX65" fmla="*/ 418147 w 721328"/>
              <a:gd name="csY65" fmla="*/ 23622 h 978058"/>
              <a:gd name="csX66" fmla="*/ 365570 w 721328"/>
              <a:gd name="csY66" fmla="*/ 18955 h 978058"/>
              <a:gd name="csX67" fmla="*/ 315373 w 721328"/>
              <a:gd name="csY67" fmla="*/ 17907 h 978058"/>
              <a:gd name="csX68" fmla="*/ 257937 w 721328"/>
              <a:gd name="csY68" fmla="*/ 21527 h 978058"/>
              <a:gd name="csX69" fmla="*/ 189548 w 721328"/>
              <a:gd name="csY69" fmla="*/ 23146 h 978058"/>
              <a:gd name="csX70" fmla="*/ 141446 w 721328"/>
              <a:gd name="csY70" fmla="*/ 14383 h 978058"/>
              <a:gd name="csX71" fmla="*/ 76486 w 721328"/>
              <a:gd name="csY71" fmla="*/ 0 h 978058"/>
              <a:gd name="csX72" fmla="*/ 69723 w 721328"/>
              <a:gd name="csY72" fmla="*/ 7429 h 978058"/>
              <a:gd name="csX73" fmla="*/ 69056 w 721328"/>
              <a:gd name="csY73" fmla="*/ 89154 h 978058"/>
              <a:gd name="csX74" fmla="*/ 91916 w 721328"/>
              <a:gd name="csY74" fmla="*/ 128111 h 978058"/>
              <a:gd name="csX75" fmla="*/ 92774 w 721328"/>
              <a:gd name="csY75" fmla="*/ 148400 h 978058"/>
              <a:gd name="csX76" fmla="*/ 94678 w 721328"/>
              <a:gd name="csY76" fmla="*/ 164021 h 978058"/>
              <a:gd name="csX77" fmla="*/ 98393 w 721328"/>
              <a:gd name="csY77" fmla="*/ 172402 h 978058"/>
              <a:gd name="csX78" fmla="*/ 102203 w 721328"/>
              <a:gd name="csY78" fmla="*/ 181070 h 978058"/>
              <a:gd name="csX79" fmla="*/ 102775 w 721328"/>
              <a:gd name="csY79" fmla="*/ 196691 h 978058"/>
              <a:gd name="csX80" fmla="*/ 99631 w 721328"/>
              <a:gd name="csY80" fmla="*/ 213455 h 978058"/>
              <a:gd name="csX81" fmla="*/ 88011 w 721328"/>
              <a:gd name="csY81" fmla="*/ 229648 h 978058"/>
              <a:gd name="csX82" fmla="*/ 75152 w 721328"/>
              <a:gd name="csY82" fmla="*/ 244602 h 978058"/>
              <a:gd name="csX83" fmla="*/ 69532 w 721328"/>
              <a:gd name="csY83" fmla="*/ 259271 h 978058"/>
              <a:gd name="csX84" fmla="*/ 72962 w 721328"/>
              <a:gd name="csY84" fmla="*/ 273748 h 978058"/>
              <a:gd name="csX85" fmla="*/ 83915 w 721328"/>
              <a:gd name="csY85" fmla="*/ 292417 h 978058"/>
              <a:gd name="csX86" fmla="*/ 106871 w 721328"/>
              <a:gd name="csY86" fmla="*/ 320040 h 978058"/>
              <a:gd name="csX87" fmla="*/ 121539 w 721328"/>
              <a:gd name="csY87" fmla="*/ 345186 h 978058"/>
              <a:gd name="csX88" fmla="*/ 118967 w 721328"/>
              <a:gd name="csY88" fmla="*/ 364331 h 978058"/>
              <a:gd name="csX89" fmla="*/ 105632 w 721328"/>
              <a:gd name="csY89" fmla="*/ 382048 h 978058"/>
              <a:gd name="csX90" fmla="*/ 80677 w 721328"/>
              <a:gd name="csY90" fmla="*/ 389573 h 978058"/>
              <a:gd name="csX91" fmla="*/ 29337 w 721328"/>
              <a:gd name="csY91" fmla="*/ 389668 h 978058"/>
              <a:gd name="csX92" fmla="*/ 30766 w 721328"/>
              <a:gd name="csY92" fmla="*/ 448246 h 978058"/>
              <a:gd name="csX93" fmla="*/ 11906 w 721328"/>
              <a:gd name="csY93" fmla="*/ 484442 h 978058"/>
              <a:gd name="csX94" fmla="*/ 2572 w 721328"/>
              <a:gd name="csY94" fmla="*/ 499777 h 978058"/>
              <a:gd name="csX95" fmla="*/ 0 w 721328"/>
              <a:gd name="csY95" fmla="*/ 514159 h 978058"/>
              <a:gd name="csX96" fmla="*/ 571 w 721328"/>
              <a:gd name="csY96" fmla="*/ 534257 h 978058"/>
              <a:gd name="csX97" fmla="*/ 56388 w 721328"/>
              <a:gd name="csY97" fmla="*/ 534257 h 978058"/>
              <a:gd name="csX98" fmla="*/ 81820 w 721328"/>
              <a:gd name="csY98" fmla="*/ 520065 h 978058"/>
              <a:gd name="csX99" fmla="*/ 93440 w 721328"/>
              <a:gd name="csY99" fmla="*/ 521113 h 978058"/>
              <a:gd name="csX100" fmla="*/ 101918 w 721328"/>
              <a:gd name="csY100" fmla="*/ 531495 h 978058"/>
              <a:gd name="csX101" fmla="*/ 108966 w 721328"/>
              <a:gd name="csY101" fmla="*/ 551307 h 978058"/>
              <a:gd name="csX102" fmla="*/ 119634 w 721328"/>
              <a:gd name="csY102" fmla="*/ 578072 h 978058"/>
              <a:gd name="csX103" fmla="*/ 128683 w 721328"/>
              <a:gd name="csY103" fmla="*/ 588836 h 978058"/>
              <a:gd name="csX104" fmla="*/ 143542 w 721328"/>
              <a:gd name="csY104" fmla="*/ 589788 h 978058"/>
              <a:gd name="csX105" fmla="*/ 163830 w 721328"/>
              <a:gd name="csY105" fmla="*/ 591026 h 978058"/>
              <a:gd name="csX106" fmla="*/ 181642 w 721328"/>
              <a:gd name="csY106" fmla="*/ 597027 h 978058"/>
              <a:gd name="csX107" fmla="*/ 196501 w 721328"/>
              <a:gd name="csY107" fmla="*/ 609505 h 978058"/>
              <a:gd name="csX108" fmla="*/ 207836 w 721328"/>
              <a:gd name="csY108" fmla="*/ 623792 h 978058"/>
              <a:gd name="csX109" fmla="*/ 216599 w 721328"/>
              <a:gd name="csY109" fmla="*/ 635032 h 978058"/>
              <a:gd name="csX110" fmla="*/ 223075 w 721328"/>
              <a:gd name="csY110" fmla="*/ 641795 h 978058"/>
              <a:gd name="csX111" fmla="*/ 232981 w 721328"/>
              <a:gd name="csY111" fmla="*/ 642366 h 978058"/>
              <a:gd name="csX112" fmla="*/ 244507 w 721328"/>
              <a:gd name="csY112" fmla="*/ 637413 h 978058"/>
              <a:gd name="csX113" fmla="*/ 256699 w 721328"/>
              <a:gd name="csY113" fmla="*/ 632079 h 978058"/>
              <a:gd name="csX114" fmla="*/ 266414 w 721328"/>
              <a:gd name="csY114" fmla="*/ 636270 h 978058"/>
              <a:gd name="csX115" fmla="*/ 276130 w 721328"/>
              <a:gd name="csY115" fmla="*/ 645986 h 978058"/>
              <a:gd name="csX116" fmla="*/ 290417 w 721328"/>
              <a:gd name="csY116" fmla="*/ 652939 h 978058"/>
              <a:gd name="csX117" fmla="*/ 310324 w 721328"/>
              <a:gd name="csY117" fmla="*/ 653415 h 978058"/>
              <a:gd name="csX118" fmla="*/ 323279 w 721328"/>
              <a:gd name="csY118" fmla="*/ 649319 h 978058"/>
              <a:gd name="csX119" fmla="*/ 329279 w 721328"/>
              <a:gd name="csY119" fmla="*/ 633698 h 978058"/>
              <a:gd name="csX120" fmla="*/ 334328 w 721328"/>
              <a:gd name="csY120" fmla="*/ 615124 h 978058"/>
              <a:gd name="csX121" fmla="*/ 341948 w 721328"/>
              <a:gd name="csY121" fmla="*/ 609219 h 978058"/>
              <a:gd name="csX122" fmla="*/ 364426 w 721328"/>
              <a:gd name="csY122" fmla="*/ 609028 h 978058"/>
              <a:gd name="csX123" fmla="*/ 393764 w 721328"/>
              <a:gd name="csY123" fmla="*/ 609600 h 978058"/>
              <a:gd name="csX124" fmla="*/ 413099 w 721328"/>
              <a:gd name="csY124" fmla="*/ 616649 h 978058"/>
              <a:gd name="csX125" fmla="*/ 427387 w 721328"/>
              <a:gd name="csY125" fmla="*/ 635603 h 978058"/>
              <a:gd name="csX126" fmla="*/ 441770 w 721328"/>
              <a:gd name="csY126" fmla="*/ 655891 h 978058"/>
              <a:gd name="csX127" fmla="*/ 452247 w 721328"/>
              <a:gd name="csY127" fmla="*/ 671036 h 978058"/>
              <a:gd name="csX128" fmla="*/ 454819 w 721328"/>
              <a:gd name="csY128" fmla="*/ 687324 h 978058"/>
              <a:gd name="csX129" fmla="*/ 455676 w 721328"/>
              <a:gd name="csY129" fmla="*/ 710184 h 978058"/>
              <a:gd name="csX130" fmla="*/ 459200 w 721328"/>
              <a:gd name="csY130" fmla="*/ 724567 h 978058"/>
              <a:gd name="csX131" fmla="*/ 477679 w 721328"/>
              <a:gd name="csY131" fmla="*/ 733139 h 978058"/>
              <a:gd name="csX132" fmla="*/ 505873 w 721328"/>
              <a:gd name="csY132" fmla="*/ 749522 h 978058"/>
              <a:gd name="csX133" fmla="*/ 539877 w 721328"/>
              <a:gd name="csY133" fmla="*/ 775526 h 978058"/>
              <a:gd name="csX134" fmla="*/ 571214 w 721328"/>
              <a:gd name="csY134" fmla="*/ 804386 h 978058"/>
              <a:gd name="csX135" fmla="*/ 588740 w 721328"/>
              <a:gd name="csY135" fmla="*/ 830104 h 978058"/>
              <a:gd name="csX136" fmla="*/ 593027 w 721328"/>
              <a:gd name="csY136" fmla="*/ 855536 h 978058"/>
              <a:gd name="csX137" fmla="*/ 598837 w 721328"/>
              <a:gd name="csY137" fmla="*/ 882110 h 978058"/>
              <a:gd name="csX138" fmla="*/ 617030 w 721328"/>
              <a:gd name="csY138" fmla="*/ 913066 h 978058"/>
              <a:gd name="csX139" fmla="*/ 633794 w 721328"/>
              <a:gd name="csY139" fmla="*/ 943832 h 978058"/>
              <a:gd name="csX140" fmla="*/ 648462 w 721328"/>
              <a:gd name="csY140" fmla="*/ 977932 h 9780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</a:cxnLst>
            <a:rect l="l" t="t" r="r" b="b"/>
            <a:pathLst>
              <a:path w="721328" h="978058">
                <a:moveTo>
                  <a:pt x="648462" y="977932"/>
                </a:moveTo>
                <a:cubicBezTo>
                  <a:pt x="677037" y="978599"/>
                  <a:pt x="679799" y="976598"/>
                  <a:pt x="683514" y="972788"/>
                </a:cubicBezTo>
                <a:cubicBezTo>
                  <a:pt x="687324" y="969074"/>
                  <a:pt x="692182" y="963549"/>
                  <a:pt x="697135" y="958596"/>
                </a:cubicBezTo>
                <a:cubicBezTo>
                  <a:pt x="702088" y="953643"/>
                  <a:pt x="707231" y="949166"/>
                  <a:pt x="711041" y="944880"/>
                </a:cubicBezTo>
                <a:cubicBezTo>
                  <a:pt x="714851" y="940499"/>
                  <a:pt x="717328" y="936212"/>
                  <a:pt x="717233" y="929545"/>
                </a:cubicBezTo>
                <a:cubicBezTo>
                  <a:pt x="717137" y="922877"/>
                  <a:pt x="714566" y="913638"/>
                  <a:pt x="711994" y="905065"/>
                </a:cubicBezTo>
                <a:cubicBezTo>
                  <a:pt x="709517" y="896493"/>
                  <a:pt x="707041" y="888397"/>
                  <a:pt x="706184" y="881920"/>
                </a:cubicBezTo>
                <a:cubicBezTo>
                  <a:pt x="705326" y="875348"/>
                  <a:pt x="705993" y="870299"/>
                  <a:pt x="721328" y="860584"/>
                </a:cubicBezTo>
                <a:cubicBezTo>
                  <a:pt x="721328" y="770573"/>
                  <a:pt x="714851" y="760000"/>
                  <a:pt x="710470" y="751046"/>
                </a:cubicBezTo>
                <a:cubicBezTo>
                  <a:pt x="706088" y="742093"/>
                  <a:pt x="703802" y="734663"/>
                  <a:pt x="698468" y="727996"/>
                </a:cubicBezTo>
                <a:cubicBezTo>
                  <a:pt x="693230" y="721328"/>
                  <a:pt x="684943" y="715518"/>
                  <a:pt x="680276" y="709517"/>
                </a:cubicBezTo>
                <a:cubicBezTo>
                  <a:pt x="675608" y="703516"/>
                  <a:pt x="674465" y="697325"/>
                  <a:pt x="674084" y="691610"/>
                </a:cubicBezTo>
                <a:cubicBezTo>
                  <a:pt x="673703" y="685990"/>
                  <a:pt x="673989" y="680847"/>
                  <a:pt x="675227" y="676370"/>
                </a:cubicBezTo>
                <a:cubicBezTo>
                  <a:pt x="676561" y="671894"/>
                  <a:pt x="678847" y="668083"/>
                  <a:pt x="680180" y="658654"/>
                </a:cubicBezTo>
                <a:cubicBezTo>
                  <a:pt x="681514" y="649224"/>
                  <a:pt x="681800" y="634079"/>
                  <a:pt x="679895" y="622173"/>
                </a:cubicBezTo>
                <a:cubicBezTo>
                  <a:pt x="678085" y="610267"/>
                  <a:pt x="674084" y="601599"/>
                  <a:pt x="671036" y="595312"/>
                </a:cubicBezTo>
                <a:cubicBezTo>
                  <a:pt x="667988" y="589026"/>
                  <a:pt x="665988" y="585216"/>
                  <a:pt x="663797" y="579311"/>
                </a:cubicBezTo>
                <a:cubicBezTo>
                  <a:pt x="661607" y="573405"/>
                  <a:pt x="659225" y="565309"/>
                  <a:pt x="658749" y="535305"/>
                </a:cubicBezTo>
                <a:cubicBezTo>
                  <a:pt x="646557" y="525018"/>
                  <a:pt x="643890" y="521970"/>
                  <a:pt x="641318" y="521589"/>
                </a:cubicBezTo>
                <a:cubicBezTo>
                  <a:pt x="638747" y="521208"/>
                  <a:pt x="636365" y="523494"/>
                  <a:pt x="633984" y="526066"/>
                </a:cubicBezTo>
                <a:cubicBezTo>
                  <a:pt x="631603" y="528542"/>
                  <a:pt x="629317" y="531209"/>
                  <a:pt x="626459" y="534162"/>
                </a:cubicBezTo>
                <a:cubicBezTo>
                  <a:pt x="623602" y="537115"/>
                  <a:pt x="620268" y="540258"/>
                  <a:pt x="617411" y="542925"/>
                </a:cubicBezTo>
                <a:cubicBezTo>
                  <a:pt x="614458" y="545592"/>
                  <a:pt x="611981" y="547878"/>
                  <a:pt x="608648" y="548545"/>
                </a:cubicBezTo>
                <a:cubicBezTo>
                  <a:pt x="605219" y="549307"/>
                  <a:pt x="601028" y="548545"/>
                  <a:pt x="597027" y="545687"/>
                </a:cubicBezTo>
                <a:cubicBezTo>
                  <a:pt x="593122" y="542830"/>
                  <a:pt x="589502" y="537972"/>
                  <a:pt x="586359" y="532257"/>
                </a:cubicBezTo>
                <a:cubicBezTo>
                  <a:pt x="583216" y="526542"/>
                  <a:pt x="580549" y="520065"/>
                  <a:pt x="578072" y="516541"/>
                </a:cubicBezTo>
                <a:cubicBezTo>
                  <a:pt x="575596" y="513017"/>
                  <a:pt x="573214" y="512445"/>
                  <a:pt x="571310" y="514255"/>
                </a:cubicBezTo>
                <a:cubicBezTo>
                  <a:pt x="569405" y="516065"/>
                  <a:pt x="567881" y="520065"/>
                  <a:pt x="566452" y="522161"/>
                </a:cubicBezTo>
                <a:cubicBezTo>
                  <a:pt x="564928" y="524161"/>
                  <a:pt x="563499" y="524161"/>
                  <a:pt x="562166" y="522256"/>
                </a:cubicBezTo>
                <a:cubicBezTo>
                  <a:pt x="560832" y="520351"/>
                  <a:pt x="559784" y="516446"/>
                  <a:pt x="558260" y="512350"/>
                </a:cubicBezTo>
                <a:cubicBezTo>
                  <a:pt x="556736" y="508254"/>
                  <a:pt x="554831" y="503968"/>
                  <a:pt x="552450" y="499110"/>
                </a:cubicBezTo>
                <a:cubicBezTo>
                  <a:pt x="550164" y="494157"/>
                  <a:pt x="547402" y="488632"/>
                  <a:pt x="544830" y="482917"/>
                </a:cubicBezTo>
                <a:cubicBezTo>
                  <a:pt x="542258" y="477203"/>
                  <a:pt x="539687" y="471202"/>
                  <a:pt x="539306" y="465773"/>
                </a:cubicBezTo>
                <a:cubicBezTo>
                  <a:pt x="538829" y="460343"/>
                  <a:pt x="540449" y="455295"/>
                  <a:pt x="541877" y="450913"/>
                </a:cubicBezTo>
                <a:cubicBezTo>
                  <a:pt x="543306" y="446532"/>
                  <a:pt x="544639" y="442722"/>
                  <a:pt x="543306" y="438436"/>
                </a:cubicBezTo>
                <a:cubicBezTo>
                  <a:pt x="541973" y="434150"/>
                  <a:pt x="537972" y="429482"/>
                  <a:pt x="533114" y="425386"/>
                </a:cubicBezTo>
                <a:cubicBezTo>
                  <a:pt x="528161" y="421291"/>
                  <a:pt x="522351" y="417862"/>
                  <a:pt x="517779" y="413766"/>
                </a:cubicBezTo>
                <a:cubicBezTo>
                  <a:pt x="513112" y="409670"/>
                  <a:pt x="509683" y="404813"/>
                  <a:pt x="509302" y="400431"/>
                </a:cubicBezTo>
                <a:cubicBezTo>
                  <a:pt x="508921" y="396050"/>
                  <a:pt x="511493" y="392144"/>
                  <a:pt x="515017" y="386048"/>
                </a:cubicBezTo>
                <a:cubicBezTo>
                  <a:pt x="518541" y="379952"/>
                  <a:pt x="523113" y="371570"/>
                  <a:pt x="527209" y="363760"/>
                </a:cubicBezTo>
                <a:cubicBezTo>
                  <a:pt x="531305" y="355949"/>
                  <a:pt x="535019" y="348615"/>
                  <a:pt x="537020" y="340423"/>
                </a:cubicBezTo>
                <a:cubicBezTo>
                  <a:pt x="539020" y="332232"/>
                  <a:pt x="539210" y="323183"/>
                  <a:pt x="537972" y="316040"/>
                </a:cubicBezTo>
                <a:cubicBezTo>
                  <a:pt x="536734" y="308896"/>
                  <a:pt x="534162" y="303752"/>
                  <a:pt x="529781" y="299942"/>
                </a:cubicBezTo>
                <a:cubicBezTo>
                  <a:pt x="525399" y="296037"/>
                  <a:pt x="519398" y="293465"/>
                  <a:pt x="511683" y="290036"/>
                </a:cubicBezTo>
                <a:cubicBezTo>
                  <a:pt x="504063" y="286703"/>
                  <a:pt x="494729" y="282511"/>
                  <a:pt x="488442" y="278130"/>
                </a:cubicBezTo>
                <a:cubicBezTo>
                  <a:pt x="482156" y="273748"/>
                  <a:pt x="478822" y="268986"/>
                  <a:pt x="478631" y="263557"/>
                </a:cubicBezTo>
                <a:cubicBezTo>
                  <a:pt x="478441" y="258127"/>
                  <a:pt x="481298" y="251746"/>
                  <a:pt x="484537" y="246126"/>
                </a:cubicBezTo>
                <a:cubicBezTo>
                  <a:pt x="487775" y="240506"/>
                  <a:pt x="491490" y="235648"/>
                  <a:pt x="494538" y="228886"/>
                </a:cubicBezTo>
                <a:cubicBezTo>
                  <a:pt x="497681" y="222123"/>
                  <a:pt x="500253" y="213550"/>
                  <a:pt x="499491" y="200692"/>
                </a:cubicBezTo>
                <a:cubicBezTo>
                  <a:pt x="495586" y="197072"/>
                  <a:pt x="488347" y="190690"/>
                  <a:pt x="483394" y="188214"/>
                </a:cubicBezTo>
                <a:cubicBezTo>
                  <a:pt x="478345" y="185738"/>
                  <a:pt x="475583" y="187071"/>
                  <a:pt x="472535" y="190500"/>
                </a:cubicBezTo>
                <a:cubicBezTo>
                  <a:pt x="469487" y="193929"/>
                  <a:pt x="466154" y="199358"/>
                  <a:pt x="462915" y="205835"/>
                </a:cubicBezTo>
                <a:cubicBezTo>
                  <a:pt x="459676" y="212217"/>
                  <a:pt x="456533" y="219551"/>
                  <a:pt x="453199" y="225171"/>
                </a:cubicBezTo>
                <a:cubicBezTo>
                  <a:pt x="449866" y="230791"/>
                  <a:pt x="446532" y="234791"/>
                  <a:pt x="443865" y="236887"/>
                </a:cubicBezTo>
                <a:cubicBezTo>
                  <a:pt x="441198" y="238982"/>
                  <a:pt x="439388" y="239173"/>
                  <a:pt x="436912" y="237268"/>
                </a:cubicBezTo>
                <a:cubicBezTo>
                  <a:pt x="434435" y="235363"/>
                  <a:pt x="431387" y="231553"/>
                  <a:pt x="426720" y="223361"/>
                </a:cubicBezTo>
                <a:cubicBezTo>
                  <a:pt x="421958" y="215170"/>
                  <a:pt x="415576" y="202692"/>
                  <a:pt x="409861" y="191738"/>
                </a:cubicBezTo>
                <a:cubicBezTo>
                  <a:pt x="404146" y="180880"/>
                  <a:pt x="399193" y="171545"/>
                  <a:pt x="394621" y="164782"/>
                </a:cubicBezTo>
                <a:cubicBezTo>
                  <a:pt x="390049" y="157925"/>
                  <a:pt x="385858" y="153638"/>
                  <a:pt x="381762" y="149066"/>
                </a:cubicBezTo>
                <a:cubicBezTo>
                  <a:pt x="377666" y="144494"/>
                  <a:pt x="373666" y="139636"/>
                  <a:pt x="371475" y="134017"/>
                </a:cubicBezTo>
                <a:cubicBezTo>
                  <a:pt x="369189" y="128397"/>
                  <a:pt x="368618" y="121920"/>
                  <a:pt x="368237" y="116205"/>
                </a:cubicBezTo>
                <a:cubicBezTo>
                  <a:pt x="367856" y="110490"/>
                  <a:pt x="367570" y="105632"/>
                  <a:pt x="369570" y="102489"/>
                </a:cubicBezTo>
                <a:cubicBezTo>
                  <a:pt x="371570" y="99441"/>
                  <a:pt x="375857" y="98203"/>
                  <a:pt x="380047" y="97917"/>
                </a:cubicBezTo>
                <a:cubicBezTo>
                  <a:pt x="384334" y="97631"/>
                  <a:pt x="388620" y="98298"/>
                  <a:pt x="395192" y="97917"/>
                </a:cubicBezTo>
                <a:cubicBezTo>
                  <a:pt x="401764" y="97536"/>
                  <a:pt x="410623" y="96202"/>
                  <a:pt x="419005" y="88963"/>
                </a:cubicBezTo>
                <a:cubicBezTo>
                  <a:pt x="418719" y="67151"/>
                  <a:pt x="418433" y="45434"/>
                  <a:pt x="418147" y="23622"/>
                </a:cubicBezTo>
                <a:cubicBezTo>
                  <a:pt x="398431" y="25336"/>
                  <a:pt x="382048" y="20955"/>
                  <a:pt x="365570" y="18955"/>
                </a:cubicBezTo>
                <a:cubicBezTo>
                  <a:pt x="349091" y="16859"/>
                  <a:pt x="332613" y="17050"/>
                  <a:pt x="315373" y="17907"/>
                </a:cubicBezTo>
                <a:cubicBezTo>
                  <a:pt x="298133" y="18764"/>
                  <a:pt x="280130" y="20193"/>
                  <a:pt x="257937" y="21527"/>
                </a:cubicBezTo>
                <a:cubicBezTo>
                  <a:pt x="235744" y="22860"/>
                  <a:pt x="209360" y="24098"/>
                  <a:pt x="189548" y="23146"/>
                </a:cubicBezTo>
                <a:cubicBezTo>
                  <a:pt x="169736" y="22193"/>
                  <a:pt x="156496" y="19050"/>
                  <a:pt x="141446" y="14383"/>
                </a:cubicBezTo>
                <a:cubicBezTo>
                  <a:pt x="126397" y="9715"/>
                  <a:pt x="109633" y="3619"/>
                  <a:pt x="76486" y="0"/>
                </a:cubicBezTo>
                <a:cubicBezTo>
                  <a:pt x="74200" y="2477"/>
                  <a:pt x="71914" y="4953"/>
                  <a:pt x="69723" y="7429"/>
                </a:cubicBezTo>
                <a:cubicBezTo>
                  <a:pt x="69532" y="34671"/>
                  <a:pt x="69247" y="61913"/>
                  <a:pt x="69056" y="89154"/>
                </a:cubicBezTo>
                <a:cubicBezTo>
                  <a:pt x="87535" y="114395"/>
                  <a:pt x="90583" y="121158"/>
                  <a:pt x="91916" y="128111"/>
                </a:cubicBezTo>
                <a:cubicBezTo>
                  <a:pt x="93250" y="135065"/>
                  <a:pt x="92678" y="142113"/>
                  <a:pt x="92774" y="148400"/>
                </a:cubicBezTo>
                <a:cubicBezTo>
                  <a:pt x="92869" y="154686"/>
                  <a:pt x="93631" y="160115"/>
                  <a:pt x="94678" y="164021"/>
                </a:cubicBezTo>
                <a:cubicBezTo>
                  <a:pt x="95726" y="167926"/>
                  <a:pt x="96965" y="170117"/>
                  <a:pt x="98393" y="172402"/>
                </a:cubicBezTo>
                <a:cubicBezTo>
                  <a:pt x="99822" y="174688"/>
                  <a:pt x="101441" y="176975"/>
                  <a:pt x="102203" y="181070"/>
                </a:cubicBezTo>
                <a:cubicBezTo>
                  <a:pt x="102965" y="185166"/>
                  <a:pt x="102965" y="190976"/>
                  <a:pt x="102775" y="196691"/>
                </a:cubicBezTo>
                <a:cubicBezTo>
                  <a:pt x="102584" y="202406"/>
                  <a:pt x="102108" y="207931"/>
                  <a:pt x="99631" y="213455"/>
                </a:cubicBezTo>
                <a:cubicBezTo>
                  <a:pt x="97155" y="218980"/>
                  <a:pt x="92678" y="224409"/>
                  <a:pt x="88011" y="229648"/>
                </a:cubicBezTo>
                <a:cubicBezTo>
                  <a:pt x="83344" y="234791"/>
                  <a:pt x="78581" y="239744"/>
                  <a:pt x="75152" y="244602"/>
                </a:cubicBezTo>
                <a:cubicBezTo>
                  <a:pt x="71723" y="249555"/>
                  <a:pt x="69723" y="254508"/>
                  <a:pt x="69532" y="259271"/>
                </a:cubicBezTo>
                <a:cubicBezTo>
                  <a:pt x="69342" y="264033"/>
                  <a:pt x="70866" y="268605"/>
                  <a:pt x="72962" y="273748"/>
                </a:cubicBezTo>
                <a:cubicBezTo>
                  <a:pt x="75057" y="278892"/>
                  <a:pt x="77819" y="284512"/>
                  <a:pt x="83915" y="292417"/>
                </a:cubicBezTo>
                <a:cubicBezTo>
                  <a:pt x="90011" y="300419"/>
                  <a:pt x="99441" y="310610"/>
                  <a:pt x="106871" y="320040"/>
                </a:cubicBezTo>
                <a:cubicBezTo>
                  <a:pt x="114300" y="329470"/>
                  <a:pt x="119729" y="338042"/>
                  <a:pt x="121539" y="345186"/>
                </a:cubicBezTo>
                <a:cubicBezTo>
                  <a:pt x="123444" y="352330"/>
                  <a:pt x="121729" y="358045"/>
                  <a:pt x="118967" y="364331"/>
                </a:cubicBezTo>
                <a:cubicBezTo>
                  <a:pt x="116110" y="370618"/>
                  <a:pt x="112204" y="377571"/>
                  <a:pt x="105632" y="382048"/>
                </a:cubicBezTo>
                <a:cubicBezTo>
                  <a:pt x="99060" y="386525"/>
                  <a:pt x="90011" y="388525"/>
                  <a:pt x="80677" y="389573"/>
                </a:cubicBezTo>
                <a:cubicBezTo>
                  <a:pt x="71342" y="390620"/>
                  <a:pt x="61817" y="390715"/>
                  <a:pt x="29337" y="389668"/>
                </a:cubicBezTo>
                <a:cubicBezTo>
                  <a:pt x="29813" y="409194"/>
                  <a:pt x="30290" y="428720"/>
                  <a:pt x="30766" y="448246"/>
                </a:cubicBezTo>
                <a:cubicBezTo>
                  <a:pt x="20860" y="469392"/>
                  <a:pt x="16002" y="477965"/>
                  <a:pt x="11906" y="484442"/>
                </a:cubicBezTo>
                <a:cubicBezTo>
                  <a:pt x="7810" y="490919"/>
                  <a:pt x="4572" y="495395"/>
                  <a:pt x="2572" y="499777"/>
                </a:cubicBezTo>
                <a:cubicBezTo>
                  <a:pt x="667" y="504158"/>
                  <a:pt x="0" y="508540"/>
                  <a:pt x="0" y="514159"/>
                </a:cubicBezTo>
                <a:cubicBezTo>
                  <a:pt x="0" y="519779"/>
                  <a:pt x="571" y="526637"/>
                  <a:pt x="571" y="534257"/>
                </a:cubicBezTo>
                <a:cubicBezTo>
                  <a:pt x="19145" y="534257"/>
                  <a:pt x="37814" y="534257"/>
                  <a:pt x="56388" y="534257"/>
                </a:cubicBezTo>
                <a:cubicBezTo>
                  <a:pt x="70771" y="524542"/>
                  <a:pt x="76962" y="521398"/>
                  <a:pt x="81820" y="520065"/>
                </a:cubicBezTo>
                <a:cubicBezTo>
                  <a:pt x="86677" y="518732"/>
                  <a:pt x="90202" y="519208"/>
                  <a:pt x="93440" y="521113"/>
                </a:cubicBezTo>
                <a:cubicBezTo>
                  <a:pt x="96679" y="523113"/>
                  <a:pt x="99631" y="526637"/>
                  <a:pt x="101918" y="531495"/>
                </a:cubicBezTo>
                <a:cubicBezTo>
                  <a:pt x="104203" y="536353"/>
                  <a:pt x="106013" y="542639"/>
                  <a:pt x="108966" y="551307"/>
                </a:cubicBezTo>
                <a:cubicBezTo>
                  <a:pt x="112014" y="559975"/>
                  <a:pt x="116396" y="571214"/>
                  <a:pt x="119634" y="578072"/>
                </a:cubicBezTo>
                <a:cubicBezTo>
                  <a:pt x="122873" y="584930"/>
                  <a:pt x="125063" y="587597"/>
                  <a:pt x="128683" y="588836"/>
                </a:cubicBezTo>
                <a:cubicBezTo>
                  <a:pt x="132302" y="590074"/>
                  <a:pt x="137350" y="589788"/>
                  <a:pt x="143542" y="589788"/>
                </a:cubicBezTo>
                <a:cubicBezTo>
                  <a:pt x="149733" y="589788"/>
                  <a:pt x="157163" y="589978"/>
                  <a:pt x="163830" y="591026"/>
                </a:cubicBezTo>
                <a:cubicBezTo>
                  <a:pt x="170402" y="592074"/>
                  <a:pt x="176213" y="593884"/>
                  <a:pt x="181642" y="597027"/>
                </a:cubicBezTo>
                <a:cubicBezTo>
                  <a:pt x="187071" y="600170"/>
                  <a:pt x="192215" y="604647"/>
                  <a:pt x="196501" y="609505"/>
                </a:cubicBezTo>
                <a:cubicBezTo>
                  <a:pt x="200787" y="614362"/>
                  <a:pt x="204502" y="619411"/>
                  <a:pt x="207836" y="623792"/>
                </a:cubicBezTo>
                <a:cubicBezTo>
                  <a:pt x="211169" y="628174"/>
                  <a:pt x="214217" y="631984"/>
                  <a:pt x="216599" y="635032"/>
                </a:cubicBezTo>
                <a:cubicBezTo>
                  <a:pt x="218885" y="638080"/>
                  <a:pt x="220504" y="640556"/>
                  <a:pt x="223075" y="641795"/>
                </a:cubicBezTo>
                <a:cubicBezTo>
                  <a:pt x="225647" y="643033"/>
                  <a:pt x="229267" y="643223"/>
                  <a:pt x="232981" y="642366"/>
                </a:cubicBezTo>
                <a:cubicBezTo>
                  <a:pt x="236696" y="641509"/>
                  <a:pt x="240411" y="639604"/>
                  <a:pt x="244507" y="637413"/>
                </a:cubicBezTo>
                <a:cubicBezTo>
                  <a:pt x="248602" y="635222"/>
                  <a:pt x="252984" y="632555"/>
                  <a:pt x="256699" y="632079"/>
                </a:cubicBezTo>
                <a:cubicBezTo>
                  <a:pt x="260414" y="631698"/>
                  <a:pt x="263366" y="633508"/>
                  <a:pt x="266414" y="636270"/>
                </a:cubicBezTo>
                <a:cubicBezTo>
                  <a:pt x="269462" y="639032"/>
                  <a:pt x="272415" y="642842"/>
                  <a:pt x="276130" y="645986"/>
                </a:cubicBezTo>
                <a:cubicBezTo>
                  <a:pt x="279845" y="649129"/>
                  <a:pt x="284226" y="651796"/>
                  <a:pt x="290417" y="652939"/>
                </a:cubicBezTo>
                <a:cubicBezTo>
                  <a:pt x="296513" y="654082"/>
                  <a:pt x="304324" y="653796"/>
                  <a:pt x="310324" y="653415"/>
                </a:cubicBezTo>
                <a:cubicBezTo>
                  <a:pt x="316325" y="653034"/>
                  <a:pt x="320421" y="652462"/>
                  <a:pt x="323279" y="649319"/>
                </a:cubicBezTo>
                <a:cubicBezTo>
                  <a:pt x="326136" y="646176"/>
                  <a:pt x="327565" y="640366"/>
                  <a:pt x="329279" y="633698"/>
                </a:cubicBezTo>
                <a:cubicBezTo>
                  <a:pt x="330899" y="627031"/>
                  <a:pt x="332708" y="619411"/>
                  <a:pt x="334328" y="615124"/>
                </a:cubicBezTo>
                <a:cubicBezTo>
                  <a:pt x="335947" y="610743"/>
                  <a:pt x="337280" y="609600"/>
                  <a:pt x="341948" y="609219"/>
                </a:cubicBezTo>
                <a:cubicBezTo>
                  <a:pt x="346710" y="608743"/>
                  <a:pt x="354806" y="609028"/>
                  <a:pt x="364426" y="609028"/>
                </a:cubicBezTo>
                <a:cubicBezTo>
                  <a:pt x="374047" y="609028"/>
                  <a:pt x="385286" y="608838"/>
                  <a:pt x="393764" y="609600"/>
                </a:cubicBezTo>
                <a:cubicBezTo>
                  <a:pt x="402241" y="610362"/>
                  <a:pt x="408051" y="612172"/>
                  <a:pt x="413099" y="616649"/>
                </a:cubicBezTo>
                <a:cubicBezTo>
                  <a:pt x="418243" y="621125"/>
                  <a:pt x="422624" y="628364"/>
                  <a:pt x="427387" y="635603"/>
                </a:cubicBezTo>
                <a:cubicBezTo>
                  <a:pt x="432149" y="642842"/>
                  <a:pt x="437293" y="649986"/>
                  <a:pt x="441770" y="655891"/>
                </a:cubicBezTo>
                <a:cubicBezTo>
                  <a:pt x="446246" y="661797"/>
                  <a:pt x="450151" y="666369"/>
                  <a:pt x="452247" y="671036"/>
                </a:cubicBezTo>
                <a:cubicBezTo>
                  <a:pt x="454343" y="675703"/>
                  <a:pt x="454533" y="680466"/>
                  <a:pt x="454819" y="687324"/>
                </a:cubicBezTo>
                <a:cubicBezTo>
                  <a:pt x="455105" y="694277"/>
                  <a:pt x="455486" y="703421"/>
                  <a:pt x="455676" y="710184"/>
                </a:cubicBezTo>
                <a:cubicBezTo>
                  <a:pt x="455866" y="716947"/>
                  <a:pt x="455771" y="721424"/>
                  <a:pt x="459200" y="724567"/>
                </a:cubicBezTo>
                <a:cubicBezTo>
                  <a:pt x="462629" y="727710"/>
                  <a:pt x="469487" y="729520"/>
                  <a:pt x="477679" y="733139"/>
                </a:cubicBezTo>
                <a:cubicBezTo>
                  <a:pt x="485775" y="736759"/>
                  <a:pt x="495205" y="742283"/>
                  <a:pt x="505873" y="749522"/>
                </a:cubicBezTo>
                <a:cubicBezTo>
                  <a:pt x="516445" y="756761"/>
                  <a:pt x="528352" y="765905"/>
                  <a:pt x="539877" y="775526"/>
                </a:cubicBezTo>
                <a:cubicBezTo>
                  <a:pt x="551402" y="785146"/>
                  <a:pt x="562737" y="795242"/>
                  <a:pt x="571214" y="804386"/>
                </a:cubicBezTo>
                <a:cubicBezTo>
                  <a:pt x="579787" y="813530"/>
                  <a:pt x="585597" y="821722"/>
                  <a:pt x="588740" y="830104"/>
                </a:cubicBezTo>
                <a:cubicBezTo>
                  <a:pt x="591884" y="838486"/>
                  <a:pt x="592360" y="847058"/>
                  <a:pt x="593027" y="855536"/>
                </a:cubicBezTo>
                <a:cubicBezTo>
                  <a:pt x="593693" y="864013"/>
                  <a:pt x="594646" y="872395"/>
                  <a:pt x="598837" y="882110"/>
                </a:cubicBezTo>
                <a:cubicBezTo>
                  <a:pt x="603123" y="891731"/>
                  <a:pt x="610743" y="902684"/>
                  <a:pt x="617030" y="913066"/>
                </a:cubicBezTo>
                <a:cubicBezTo>
                  <a:pt x="623316" y="923544"/>
                  <a:pt x="628269" y="933450"/>
                  <a:pt x="633794" y="943832"/>
                </a:cubicBezTo>
                <a:cubicBezTo>
                  <a:pt x="639223" y="954310"/>
                  <a:pt x="645319" y="965073"/>
                  <a:pt x="648462" y="977932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D29A4C05-35CC-9383-27FF-4912178518EF}"/>
              </a:ext>
            </a:extLst>
          </p:cNvPr>
          <p:cNvSpPr/>
          <p:nvPr/>
        </p:nvSpPr>
        <p:spPr>
          <a:xfrm>
            <a:off x="9563513" y="1602009"/>
            <a:ext cx="656541" cy="1103471"/>
          </a:xfrm>
          <a:custGeom>
            <a:avLst/>
            <a:gdLst>
              <a:gd name="csX0" fmla="*/ 487013 w 656541"/>
              <a:gd name="csY0" fmla="*/ 965549 h 1103471"/>
              <a:gd name="csX1" fmla="*/ 564071 w 656541"/>
              <a:gd name="csY1" fmla="*/ 824103 h 1103471"/>
              <a:gd name="csX2" fmla="*/ 612362 w 656541"/>
              <a:gd name="csY2" fmla="*/ 753237 h 1103471"/>
              <a:gd name="csX3" fmla="*/ 645700 w 656541"/>
              <a:gd name="csY3" fmla="*/ 709517 h 1103471"/>
              <a:gd name="csX4" fmla="*/ 656368 w 656541"/>
              <a:gd name="csY4" fmla="*/ 687514 h 1103471"/>
              <a:gd name="csX5" fmla="*/ 653796 w 656541"/>
              <a:gd name="csY5" fmla="*/ 661988 h 1103471"/>
              <a:gd name="csX6" fmla="*/ 644176 w 656541"/>
              <a:gd name="csY6" fmla="*/ 614648 h 1103471"/>
              <a:gd name="csX7" fmla="*/ 623126 w 656541"/>
              <a:gd name="csY7" fmla="*/ 568547 h 1103471"/>
              <a:gd name="csX8" fmla="*/ 601123 w 656541"/>
              <a:gd name="csY8" fmla="*/ 532447 h 1103471"/>
              <a:gd name="csX9" fmla="*/ 591979 w 656541"/>
              <a:gd name="csY9" fmla="*/ 509873 h 1103471"/>
              <a:gd name="csX10" fmla="*/ 592074 w 656541"/>
              <a:gd name="csY10" fmla="*/ 491585 h 1103471"/>
              <a:gd name="csX11" fmla="*/ 599313 w 656541"/>
              <a:gd name="csY11" fmla="*/ 477774 h 1103471"/>
              <a:gd name="csX12" fmla="*/ 602456 w 656541"/>
              <a:gd name="csY12" fmla="*/ 458724 h 1103471"/>
              <a:gd name="csX13" fmla="*/ 597598 w 656541"/>
              <a:gd name="csY13" fmla="*/ 436435 h 1103471"/>
              <a:gd name="csX14" fmla="*/ 601313 w 656541"/>
              <a:gd name="csY14" fmla="*/ 407480 h 1103471"/>
              <a:gd name="csX15" fmla="*/ 614267 w 656541"/>
              <a:gd name="csY15" fmla="*/ 366141 h 1103471"/>
              <a:gd name="csX16" fmla="*/ 636080 w 656541"/>
              <a:gd name="csY16" fmla="*/ 295561 h 1103471"/>
              <a:gd name="csX17" fmla="*/ 647319 w 656541"/>
              <a:gd name="csY17" fmla="*/ 248507 h 1103471"/>
              <a:gd name="csX18" fmla="*/ 638175 w 656541"/>
              <a:gd name="csY18" fmla="*/ 218884 h 1103471"/>
              <a:gd name="csX19" fmla="*/ 595217 w 656541"/>
              <a:gd name="csY19" fmla="*/ 156210 h 1103471"/>
              <a:gd name="csX20" fmla="*/ 521303 w 656541"/>
              <a:gd name="csY20" fmla="*/ 156686 h 1103471"/>
              <a:gd name="csX21" fmla="*/ 520922 w 656541"/>
              <a:gd name="csY21" fmla="*/ 140494 h 1103471"/>
              <a:gd name="csX22" fmla="*/ 516255 w 656541"/>
              <a:gd name="csY22" fmla="*/ 132302 h 1103471"/>
              <a:gd name="csX23" fmla="*/ 517398 w 656541"/>
              <a:gd name="csY23" fmla="*/ 122301 h 1103471"/>
              <a:gd name="csX24" fmla="*/ 521017 w 656541"/>
              <a:gd name="csY24" fmla="*/ 107347 h 1103471"/>
              <a:gd name="csX25" fmla="*/ 517779 w 656541"/>
              <a:gd name="csY25" fmla="*/ 97917 h 1103471"/>
              <a:gd name="csX26" fmla="*/ 509778 w 656541"/>
              <a:gd name="csY26" fmla="*/ 92107 h 1103471"/>
              <a:gd name="csX27" fmla="*/ 493395 w 656541"/>
              <a:gd name="csY27" fmla="*/ 83153 h 1103471"/>
              <a:gd name="csX28" fmla="*/ 483203 w 656541"/>
              <a:gd name="csY28" fmla="*/ 75152 h 1103471"/>
              <a:gd name="csX29" fmla="*/ 480727 w 656541"/>
              <a:gd name="csY29" fmla="*/ 60293 h 1103471"/>
              <a:gd name="csX30" fmla="*/ 478060 w 656541"/>
              <a:gd name="csY30" fmla="*/ 52006 h 1103471"/>
              <a:gd name="csX31" fmla="*/ 467773 w 656541"/>
              <a:gd name="csY31" fmla="*/ 50006 h 1103471"/>
              <a:gd name="csX32" fmla="*/ 446246 w 656541"/>
              <a:gd name="csY32" fmla="*/ 50673 h 1103471"/>
              <a:gd name="csX33" fmla="*/ 421862 w 656541"/>
              <a:gd name="csY33" fmla="*/ 50673 h 1103471"/>
              <a:gd name="csX34" fmla="*/ 407194 w 656541"/>
              <a:gd name="csY34" fmla="*/ 46101 h 1103471"/>
              <a:gd name="csX35" fmla="*/ 388239 w 656541"/>
              <a:gd name="csY35" fmla="*/ 42386 h 1103471"/>
              <a:gd name="csX36" fmla="*/ 374999 w 656541"/>
              <a:gd name="csY36" fmla="*/ 33433 h 1103471"/>
              <a:gd name="csX37" fmla="*/ 365379 w 656541"/>
              <a:gd name="csY37" fmla="*/ 24098 h 1103471"/>
              <a:gd name="csX38" fmla="*/ 352139 w 656541"/>
              <a:gd name="csY38" fmla="*/ 22860 h 1103471"/>
              <a:gd name="csX39" fmla="*/ 327279 w 656541"/>
              <a:gd name="csY39" fmla="*/ 21908 h 1103471"/>
              <a:gd name="csX40" fmla="*/ 313182 w 656541"/>
              <a:gd name="csY40" fmla="*/ 16764 h 1103471"/>
              <a:gd name="csX41" fmla="*/ 295275 w 656541"/>
              <a:gd name="csY41" fmla="*/ 15716 h 1103471"/>
              <a:gd name="csX42" fmla="*/ 277940 w 656541"/>
              <a:gd name="csY42" fmla="*/ 10573 h 1103471"/>
              <a:gd name="csX43" fmla="*/ 262128 w 656541"/>
              <a:gd name="csY43" fmla="*/ 3143 h 1103471"/>
              <a:gd name="csX44" fmla="*/ 243078 w 656541"/>
              <a:gd name="csY44" fmla="*/ 1143 h 1103471"/>
              <a:gd name="csX45" fmla="*/ 213550 w 656541"/>
              <a:gd name="csY45" fmla="*/ 0 h 1103471"/>
              <a:gd name="csX46" fmla="*/ 189452 w 656541"/>
              <a:gd name="csY46" fmla="*/ 2667 h 1103471"/>
              <a:gd name="csX47" fmla="*/ 140684 w 656541"/>
              <a:gd name="csY47" fmla="*/ 7715 h 1103471"/>
              <a:gd name="csX48" fmla="*/ 125540 w 656541"/>
              <a:gd name="csY48" fmla="*/ 29051 h 1103471"/>
              <a:gd name="csX49" fmla="*/ 131350 w 656541"/>
              <a:gd name="csY49" fmla="*/ 52197 h 1103471"/>
              <a:gd name="csX50" fmla="*/ 136588 w 656541"/>
              <a:gd name="csY50" fmla="*/ 76676 h 1103471"/>
              <a:gd name="csX51" fmla="*/ 130397 w 656541"/>
              <a:gd name="csY51" fmla="*/ 92012 h 1103471"/>
              <a:gd name="csX52" fmla="*/ 116491 w 656541"/>
              <a:gd name="csY52" fmla="*/ 105727 h 1103471"/>
              <a:gd name="csX53" fmla="*/ 102870 w 656541"/>
              <a:gd name="csY53" fmla="*/ 119920 h 1103471"/>
              <a:gd name="csX54" fmla="*/ 67818 w 656541"/>
              <a:gd name="csY54" fmla="*/ 125063 h 1103471"/>
              <a:gd name="csX55" fmla="*/ 0 w 656541"/>
              <a:gd name="csY55" fmla="*/ 288608 h 1103471"/>
              <a:gd name="csX56" fmla="*/ 0 w 656541"/>
              <a:gd name="csY56" fmla="*/ 484156 h 1103471"/>
              <a:gd name="csX57" fmla="*/ 55531 w 656541"/>
              <a:gd name="csY57" fmla="*/ 505682 h 1103471"/>
              <a:gd name="csX58" fmla="*/ 84011 w 656541"/>
              <a:gd name="csY58" fmla="*/ 534448 h 1103471"/>
              <a:gd name="csX59" fmla="*/ 95440 w 656541"/>
              <a:gd name="csY59" fmla="*/ 566261 h 1103471"/>
              <a:gd name="csX60" fmla="*/ 102870 w 656541"/>
              <a:gd name="csY60" fmla="*/ 577596 h 1103471"/>
              <a:gd name="csX61" fmla="*/ 122682 w 656541"/>
              <a:gd name="csY61" fmla="*/ 579120 h 1103471"/>
              <a:gd name="csX62" fmla="*/ 133350 w 656541"/>
              <a:gd name="csY62" fmla="*/ 585788 h 1103471"/>
              <a:gd name="csX63" fmla="*/ 138398 w 656541"/>
              <a:gd name="csY63" fmla="*/ 605218 h 1103471"/>
              <a:gd name="csX64" fmla="*/ 138970 w 656541"/>
              <a:gd name="csY64" fmla="*/ 623888 h 1103471"/>
              <a:gd name="csX65" fmla="*/ 134017 w 656541"/>
              <a:gd name="csY65" fmla="*/ 644176 h 1103471"/>
              <a:gd name="csX66" fmla="*/ 131921 w 656541"/>
              <a:gd name="csY66" fmla="*/ 680085 h 1103471"/>
              <a:gd name="csX67" fmla="*/ 128206 w 656541"/>
              <a:gd name="csY67" fmla="*/ 710470 h 1103471"/>
              <a:gd name="csX68" fmla="*/ 122872 w 656541"/>
              <a:gd name="csY68" fmla="*/ 733520 h 1103471"/>
              <a:gd name="csX69" fmla="*/ 112109 w 656541"/>
              <a:gd name="csY69" fmla="*/ 745903 h 1103471"/>
              <a:gd name="csX70" fmla="*/ 102870 w 656541"/>
              <a:gd name="csY70" fmla="*/ 754761 h 1103471"/>
              <a:gd name="csX71" fmla="*/ 102584 w 656541"/>
              <a:gd name="csY71" fmla="*/ 773049 h 1103471"/>
              <a:gd name="csX72" fmla="*/ 108775 w 656541"/>
              <a:gd name="csY72" fmla="*/ 825437 h 1103471"/>
              <a:gd name="csX73" fmla="*/ 121825 w 656541"/>
              <a:gd name="csY73" fmla="*/ 1103471 h 1103471"/>
              <a:gd name="csX74" fmla="*/ 406336 w 656541"/>
              <a:gd name="csY74" fmla="*/ 1088993 h 1103471"/>
              <a:gd name="csX75" fmla="*/ 405670 w 656541"/>
              <a:gd name="csY75" fmla="*/ 965549 h 1103471"/>
              <a:gd name="csX76" fmla="*/ 487013 w 656541"/>
              <a:gd name="csY76" fmla="*/ 965549 h 11034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</a:cxnLst>
            <a:rect l="l" t="t" r="r" b="b"/>
            <a:pathLst>
              <a:path w="656541" h="1103471">
                <a:moveTo>
                  <a:pt x="487013" y="965549"/>
                </a:moveTo>
                <a:cubicBezTo>
                  <a:pt x="517112" y="903922"/>
                  <a:pt x="543592" y="857345"/>
                  <a:pt x="564071" y="824103"/>
                </a:cubicBezTo>
                <a:cubicBezTo>
                  <a:pt x="584549" y="790861"/>
                  <a:pt x="598932" y="770954"/>
                  <a:pt x="612362" y="753237"/>
                </a:cubicBezTo>
                <a:cubicBezTo>
                  <a:pt x="625793" y="735521"/>
                  <a:pt x="638175" y="719995"/>
                  <a:pt x="645700" y="709517"/>
                </a:cubicBezTo>
                <a:cubicBezTo>
                  <a:pt x="653225" y="699040"/>
                  <a:pt x="655701" y="693706"/>
                  <a:pt x="656368" y="687514"/>
                </a:cubicBezTo>
                <a:cubicBezTo>
                  <a:pt x="657034" y="681323"/>
                  <a:pt x="655701" y="674465"/>
                  <a:pt x="653796" y="661988"/>
                </a:cubicBezTo>
                <a:cubicBezTo>
                  <a:pt x="651891" y="649510"/>
                  <a:pt x="649319" y="631412"/>
                  <a:pt x="644176" y="614648"/>
                </a:cubicBezTo>
                <a:cubicBezTo>
                  <a:pt x="639032" y="597884"/>
                  <a:pt x="631222" y="582549"/>
                  <a:pt x="623126" y="568547"/>
                </a:cubicBezTo>
                <a:cubicBezTo>
                  <a:pt x="615029" y="554546"/>
                  <a:pt x="606552" y="541972"/>
                  <a:pt x="601123" y="532447"/>
                </a:cubicBezTo>
                <a:cubicBezTo>
                  <a:pt x="595693" y="522922"/>
                  <a:pt x="593312" y="516446"/>
                  <a:pt x="591979" y="509873"/>
                </a:cubicBezTo>
                <a:cubicBezTo>
                  <a:pt x="590741" y="503301"/>
                  <a:pt x="590550" y="496634"/>
                  <a:pt x="592074" y="491585"/>
                </a:cubicBezTo>
                <a:cubicBezTo>
                  <a:pt x="593598" y="486537"/>
                  <a:pt x="596837" y="483013"/>
                  <a:pt x="599313" y="477774"/>
                </a:cubicBezTo>
                <a:cubicBezTo>
                  <a:pt x="601694" y="472535"/>
                  <a:pt x="603313" y="465582"/>
                  <a:pt x="602456" y="458724"/>
                </a:cubicBezTo>
                <a:cubicBezTo>
                  <a:pt x="601599" y="451771"/>
                  <a:pt x="598360" y="444913"/>
                  <a:pt x="597598" y="436435"/>
                </a:cubicBezTo>
                <a:cubicBezTo>
                  <a:pt x="596837" y="427958"/>
                  <a:pt x="598551" y="417957"/>
                  <a:pt x="601313" y="407480"/>
                </a:cubicBezTo>
                <a:cubicBezTo>
                  <a:pt x="604076" y="397002"/>
                  <a:pt x="607885" y="386143"/>
                  <a:pt x="614267" y="366141"/>
                </a:cubicBezTo>
                <a:cubicBezTo>
                  <a:pt x="620649" y="346138"/>
                  <a:pt x="629507" y="317087"/>
                  <a:pt x="636080" y="295561"/>
                </a:cubicBezTo>
                <a:cubicBezTo>
                  <a:pt x="642652" y="274034"/>
                  <a:pt x="646843" y="260033"/>
                  <a:pt x="647319" y="248507"/>
                </a:cubicBezTo>
                <a:cubicBezTo>
                  <a:pt x="647700" y="236982"/>
                  <a:pt x="644366" y="227933"/>
                  <a:pt x="638175" y="218884"/>
                </a:cubicBezTo>
                <a:cubicBezTo>
                  <a:pt x="632079" y="209836"/>
                  <a:pt x="623126" y="200692"/>
                  <a:pt x="595217" y="156210"/>
                </a:cubicBezTo>
                <a:cubicBezTo>
                  <a:pt x="570547" y="156400"/>
                  <a:pt x="545973" y="156496"/>
                  <a:pt x="521303" y="156686"/>
                </a:cubicBezTo>
                <a:cubicBezTo>
                  <a:pt x="521113" y="149923"/>
                  <a:pt x="521875" y="144304"/>
                  <a:pt x="520922" y="140494"/>
                </a:cubicBezTo>
                <a:cubicBezTo>
                  <a:pt x="519970" y="136684"/>
                  <a:pt x="517303" y="134779"/>
                  <a:pt x="516255" y="132302"/>
                </a:cubicBezTo>
                <a:cubicBezTo>
                  <a:pt x="515302" y="129826"/>
                  <a:pt x="516064" y="126778"/>
                  <a:pt x="517398" y="122301"/>
                </a:cubicBezTo>
                <a:cubicBezTo>
                  <a:pt x="518827" y="117824"/>
                  <a:pt x="520827" y="111823"/>
                  <a:pt x="521017" y="107347"/>
                </a:cubicBezTo>
                <a:cubicBezTo>
                  <a:pt x="521208" y="102870"/>
                  <a:pt x="519589" y="99917"/>
                  <a:pt x="517779" y="97917"/>
                </a:cubicBezTo>
                <a:cubicBezTo>
                  <a:pt x="515969" y="95821"/>
                  <a:pt x="514159" y="94679"/>
                  <a:pt x="509778" y="92107"/>
                </a:cubicBezTo>
                <a:cubicBezTo>
                  <a:pt x="505396" y="89630"/>
                  <a:pt x="498443" y="85725"/>
                  <a:pt x="493395" y="83153"/>
                </a:cubicBezTo>
                <a:cubicBezTo>
                  <a:pt x="488251" y="80486"/>
                  <a:pt x="485013" y="79058"/>
                  <a:pt x="483203" y="75152"/>
                </a:cubicBezTo>
                <a:cubicBezTo>
                  <a:pt x="481393" y="71247"/>
                  <a:pt x="481108" y="64770"/>
                  <a:pt x="480727" y="60293"/>
                </a:cubicBezTo>
                <a:cubicBezTo>
                  <a:pt x="480346" y="55912"/>
                  <a:pt x="479869" y="53435"/>
                  <a:pt x="478060" y="52006"/>
                </a:cubicBezTo>
                <a:cubicBezTo>
                  <a:pt x="476250" y="50578"/>
                  <a:pt x="473107" y="50101"/>
                  <a:pt x="467773" y="50006"/>
                </a:cubicBezTo>
                <a:cubicBezTo>
                  <a:pt x="462439" y="49911"/>
                  <a:pt x="454819" y="50197"/>
                  <a:pt x="446246" y="50673"/>
                </a:cubicBezTo>
                <a:cubicBezTo>
                  <a:pt x="437674" y="51054"/>
                  <a:pt x="428149" y="51625"/>
                  <a:pt x="421862" y="50673"/>
                </a:cubicBezTo>
                <a:cubicBezTo>
                  <a:pt x="415576" y="49816"/>
                  <a:pt x="412623" y="47434"/>
                  <a:pt x="407194" y="46101"/>
                </a:cubicBezTo>
                <a:cubicBezTo>
                  <a:pt x="401860" y="44672"/>
                  <a:pt x="394049" y="44291"/>
                  <a:pt x="388239" y="42386"/>
                </a:cubicBezTo>
                <a:cubicBezTo>
                  <a:pt x="382429" y="40481"/>
                  <a:pt x="378523" y="37052"/>
                  <a:pt x="374999" y="33433"/>
                </a:cubicBezTo>
                <a:cubicBezTo>
                  <a:pt x="371475" y="29813"/>
                  <a:pt x="368427" y="25908"/>
                  <a:pt x="365379" y="24098"/>
                </a:cubicBezTo>
                <a:cubicBezTo>
                  <a:pt x="362331" y="22288"/>
                  <a:pt x="359188" y="22574"/>
                  <a:pt x="352139" y="22860"/>
                </a:cubicBezTo>
                <a:cubicBezTo>
                  <a:pt x="345091" y="23050"/>
                  <a:pt x="334042" y="23241"/>
                  <a:pt x="327279" y="21908"/>
                </a:cubicBezTo>
                <a:cubicBezTo>
                  <a:pt x="320516" y="20574"/>
                  <a:pt x="317944" y="17812"/>
                  <a:pt x="313182" y="16764"/>
                </a:cubicBezTo>
                <a:cubicBezTo>
                  <a:pt x="308419" y="15716"/>
                  <a:pt x="301561" y="16383"/>
                  <a:pt x="295275" y="15716"/>
                </a:cubicBezTo>
                <a:cubicBezTo>
                  <a:pt x="288988" y="15050"/>
                  <a:pt x="283369" y="13145"/>
                  <a:pt x="277940" y="10573"/>
                </a:cubicBezTo>
                <a:cubicBezTo>
                  <a:pt x="272510" y="8001"/>
                  <a:pt x="267367" y="4763"/>
                  <a:pt x="262128" y="3143"/>
                </a:cubicBezTo>
                <a:cubicBezTo>
                  <a:pt x="256889" y="1524"/>
                  <a:pt x="251650" y="1524"/>
                  <a:pt x="243078" y="1143"/>
                </a:cubicBezTo>
                <a:cubicBezTo>
                  <a:pt x="234505" y="762"/>
                  <a:pt x="222694" y="0"/>
                  <a:pt x="213550" y="0"/>
                </a:cubicBezTo>
                <a:cubicBezTo>
                  <a:pt x="204406" y="0"/>
                  <a:pt x="198025" y="762"/>
                  <a:pt x="189452" y="2667"/>
                </a:cubicBezTo>
                <a:cubicBezTo>
                  <a:pt x="180880" y="4572"/>
                  <a:pt x="170021" y="7715"/>
                  <a:pt x="140684" y="7715"/>
                </a:cubicBezTo>
                <a:cubicBezTo>
                  <a:pt x="125349" y="17431"/>
                  <a:pt x="124682" y="22479"/>
                  <a:pt x="125540" y="29051"/>
                </a:cubicBezTo>
                <a:cubicBezTo>
                  <a:pt x="126397" y="35623"/>
                  <a:pt x="128778" y="43625"/>
                  <a:pt x="131350" y="52197"/>
                </a:cubicBezTo>
                <a:cubicBezTo>
                  <a:pt x="133826" y="60770"/>
                  <a:pt x="136493" y="69913"/>
                  <a:pt x="136588" y="76676"/>
                </a:cubicBezTo>
                <a:cubicBezTo>
                  <a:pt x="136684" y="83439"/>
                  <a:pt x="134207" y="87630"/>
                  <a:pt x="130397" y="92012"/>
                </a:cubicBezTo>
                <a:cubicBezTo>
                  <a:pt x="126587" y="96393"/>
                  <a:pt x="121539" y="100775"/>
                  <a:pt x="116491" y="105727"/>
                </a:cubicBezTo>
                <a:cubicBezTo>
                  <a:pt x="111538" y="110680"/>
                  <a:pt x="106585" y="116205"/>
                  <a:pt x="102870" y="119920"/>
                </a:cubicBezTo>
                <a:cubicBezTo>
                  <a:pt x="99060" y="123634"/>
                  <a:pt x="96393" y="125730"/>
                  <a:pt x="67818" y="125063"/>
                </a:cubicBezTo>
                <a:cubicBezTo>
                  <a:pt x="45244" y="179546"/>
                  <a:pt x="22669" y="234125"/>
                  <a:pt x="0" y="288608"/>
                </a:cubicBezTo>
                <a:cubicBezTo>
                  <a:pt x="0" y="353759"/>
                  <a:pt x="0" y="419005"/>
                  <a:pt x="0" y="484156"/>
                </a:cubicBezTo>
                <a:cubicBezTo>
                  <a:pt x="31147" y="487871"/>
                  <a:pt x="44005" y="496729"/>
                  <a:pt x="55531" y="505682"/>
                </a:cubicBezTo>
                <a:cubicBezTo>
                  <a:pt x="67056" y="514541"/>
                  <a:pt x="77343" y="523494"/>
                  <a:pt x="84011" y="534448"/>
                </a:cubicBezTo>
                <a:cubicBezTo>
                  <a:pt x="90678" y="545401"/>
                  <a:pt x="93631" y="558546"/>
                  <a:pt x="95440" y="566261"/>
                </a:cubicBezTo>
                <a:cubicBezTo>
                  <a:pt x="97250" y="574072"/>
                  <a:pt x="98012" y="576453"/>
                  <a:pt x="102870" y="577596"/>
                </a:cubicBezTo>
                <a:cubicBezTo>
                  <a:pt x="107728" y="578739"/>
                  <a:pt x="116776" y="578548"/>
                  <a:pt x="122682" y="579120"/>
                </a:cubicBezTo>
                <a:cubicBezTo>
                  <a:pt x="128492" y="579692"/>
                  <a:pt x="131159" y="581120"/>
                  <a:pt x="133350" y="585788"/>
                </a:cubicBezTo>
                <a:cubicBezTo>
                  <a:pt x="135541" y="590455"/>
                  <a:pt x="137255" y="598265"/>
                  <a:pt x="138398" y="605218"/>
                </a:cubicBezTo>
                <a:cubicBezTo>
                  <a:pt x="139541" y="612172"/>
                  <a:pt x="140017" y="618268"/>
                  <a:pt x="138970" y="623888"/>
                </a:cubicBezTo>
                <a:cubicBezTo>
                  <a:pt x="137922" y="629507"/>
                  <a:pt x="135350" y="634555"/>
                  <a:pt x="134017" y="644176"/>
                </a:cubicBezTo>
                <a:cubicBezTo>
                  <a:pt x="132683" y="653891"/>
                  <a:pt x="132683" y="668179"/>
                  <a:pt x="131921" y="680085"/>
                </a:cubicBezTo>
                <a:cubicBezTo>
                  <a:pt x="131159" y="691991"/>
                  <a:pt x="129540" y="701612"/>
                  <a:pt x="128206" y="710470"/>
                </a:cubicBezTo>
                <a:cubicBezTo>
                  <a:pt x="126778" y="719328"/>
                  <a:pt x="125635" y="727520"/>
                  <a:pt x="122872" y="733520"/>
                </a:cubicBezTo>
                <a:cubicBezTo>
                  <a:pt x="120205" y="739426"/>
                  <a:pt x="116015" y="743141"/>
                  <a:pt x="112109" y="745903"/>
                </a:cubicBezTo>
                <a:cubicBezTo>
                  <a:pt x="108204" y="748665"/>
                  <a:pt x="104489" y="750570"/>
                  <a:pt x="102870" y="754761"/>
                </a:cubicBezTo>
                <a:cubicBezTo>
                  <a:pt x="101251" y="758952"/>
                  <a:pt x="101536" y="765429"/>
                  <a:pt x="102584" y="773049"/>
                </a:cubicBezTo>
                <a:cubicBezTo>
                  <a:pt x="103632" y="780764"/>
                  <a:pt x="105346" y="789622"/>
                  <a:pt x="108775" y="825437"/>
                </a:cubicBezTo>
                <a:cubicBezTo>
                  <a:pt x="112204" y="861251"/>
                  <a:pt x="117157" y="924020"/>
                  <a:pt x="121825" y="1103471"/>
                </a:cubicBezTo>
                <a:cubicBezTo>
                  <a:pt x="216694" y="1098614"/>
                  <a:pt x="311467" y="1093851"/>
                  <a:pt x="406336" y="1088993"/>
                </a:cubicBezTo>
                <a:cubicBezTo>
                  <a:pt x="406146" y="1047845"/>
                  <a:pt x="405955" y="1006697"/>
                  <a:pt x="405670" y="965549"/>
                </a:cubicBezTo>
                <a:cubicBezTo>
                  <a:pt x="432721" y="965549"/>
                  <a:pt x="459867" y="965549"/>
                  <a:pt x="487013" y="965549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76254A28-2BFB-076F-7136-52886C58EA7D}"/>
              </a:ext>
            </a:extLst>
          </p:cNvPr>
          <p:cNvSpPr/>
          <p:nvPr/>
        </p:nvSpPr>
        <p:spPr>
          <a:xfrm>
            <a:off x="8915432" y="1268449"/>
            <a:ext cx="715898" cy="847574"/>
          </a:xfrm>
          <a:custGeom>
            <a:avLst/>
            <a:gdLst>
              <a:gd name="csX0" fmla="*/ 0 w 715898"/>
              <a:gd name="csY0" fmla="*/ 142965 h 847574"/>
              <a:gd name="csX1" fmla="*/ 40672 w 715898"/>
              <a:gd name="csY1" fmla="*/ 78767 h 847574"/>
              <a:gd name="csX2" fmla="*/ 58960 w 715898"/>
              <a:gd name="csY2" fmla="*/ 47239 h 847574"/>
              <a:gd name="csX3" fmla="*/ 67913 w 715898"/>
              <a:gd name="csY3" fmla="*/ 14949 h 847574"/>
              <a:gd name="csX4" fmla="*/ 123730 w 715898"/>
              <a:gd name="csY4" fmla="*/ 14949 h 847574"/>
              <a:gd name="csX5" fmla="*/ 149161 w 715898"/>
              <a:gd name="csY5" fmla="*/ 757 h 847574"/>
              <a:gd name="csX6" fmla="*/ 160782 w 715898"/>
              <a:gd name="csY6" fmla="*/ 1805 h 847574"/>
              <a:gd name="csX7" fmla="*/ 169259 w 715898"/>
              <a:gd name="csY7" fmla="*/ 12187 h 847574"/>
              <a:gd name="csX8" fmla="*/ 176308 w 715898"/>
              <a:gd name="csY8" fmla="*/ 31999 h 847574"/>
              <a:gd name="csX9" fmla="*/ 186976 w 715898"/>
              <a:gd name="csY9" fmla="*/ 58764 h 847574"/>
              <a:gd name="csX10" fmla="*/ 196025 w 715898"/>
              <a:gd name="csY10" fmla="*/ 69528 h 847574"/>
              <a:gd name="csX11" fmla="*/ 210884 w 715898"/>
              <a:gd name="csY11" fmla="*/ 70480 h 847574"/>
              <a:gd name="csX12" fmla="*/ 231172 w 715898"/>
              <a:gd name="csY12" fmla="*/ 71718 h 847574"/>
              <a:gd name="csX13" fmla="*/ 248984 w 715898"/>
              <a:gd name="csY13" fmla="*/ 77719 h 847574"/>
              <a:gd name="csX14" fmla="*/ 263843 w 715898"/>
              <a:gd name="csY14" fmla="*/ 90197 h 847574"/>
              <a:gd name="csX15" fmla="*/ 275177 w 715898"/>
              <a:gd name="csY15" fmla="*/ 104484 h 847574"/>
              <a:gd name="csX16" fmla="*/ 283940 w 715898"/>
              <a:gd name="csY16" fmla="*/ 115724 h 847574"/>
              <a:gd name="csX17" fmla="*/ 290417 w 715898"/>
              <a:gd name="csY17" fmla="*/ 122487 h 847574"/>
              <a:gd name="csX18" fmla="*/ 300323 w 715898"/>
              <a:gd name="csY18" fmla="*/ 123058 h 847574"/>
              <a:gd name="csX19" fmla="*/ 311849 w 715898"/>
              <a:gd name="csY19" fmla="*/ 118105 h 847574"/>
              <a:gd name="csX20" fmla="*/ 324041 w 715898"/>
              <a:gd name="csY20" fmla="*/ 112771 h 847574"/>
              <a:gd name="csX21" fmla="*/ 333756 w 715898"/>
              <a:gd name="csY21" fmla="*/ 116962 h 847574"/>
              <a:gd name="csX22" fmla="*/ 343472 w 715898"/>
              <a:gd name="csY22" fmla="*/ 126678 h 847574"/>
              <a:gd name="csX23" fmla="*/ 357759 w 715898"/>
              <a:gd name="csY23" fmla="*/ 133631 h 847574"/>
              <a:gd name="csX24" fmla="*/ 377666 w 715898"/>
              <a:gd name="csY24" fmla="*/ 134107 h 847574"/>
              <a:gd name="csX25" fmla="*/ 390620 w 715898"/>
              <a:gd name="csY25" fmla="*/ 130012 h 847574"/>
              <a:gd name="csX26" fmla="*/ 396621 w 715898"/>
              <a:gd name="csY26" fmla="*/ 114390 h 847574"/>
              <a:gd name="csX27" fmla="*/ 401669 w 715898"/>
              <a:gd name="csY27" fmla="*/ 95817 h 847574"/>
              <a:gd name="csX28" fmla="*/ 409289 w 715898"/>
              <a:gd name="csY28" fmla="*/ 89911 h 847574"/>
              <a:gd name="csX29" fmla="*/ 431768 w 715898"/>
              <a:gd name="csY29" fmla="*/ 89721 h 847574"/>
              <a:gd name="csX30" fmla="*/ 461105 w 715898"/>
              <a:gd name="csY30" fmla="*/ 90292 h 847574"/>
              <a:gd name="csX31" fmla="*/ 480441 w 715898"/>
              <a:gd name="csY31" fmla="*/ 97341 h 847574"/>
              <a:gd name="csX32" fmla="*/ 494728 w 715898"/>
              <a:gd name="csY32" fmla="*/ 116295 h 847574"/>
              <a:gd name="csX33" fmla="*/ 509111 w 715898"/>
              <a:gd name="csY33" fmla="*/ 136584 h 847574"/>
              <a:gd name="csX34" fmla="*/ 519589 w 715898"/>
              <a:gd name="csY34" fmla="*/ 151728 h 847574"/>
              <a:gd name="csX35" fmla="*/ 522161 w 715898"/>
              <a:gd name="csY35" fmla="*/ 168016 h 847574"/>
              <a:gd name="csX36" fmla="*/ 523018 w 715898"/>
              <a:gd name="csY36" fmla="*/ 190876 h 847574"/>
              <a:gd name="csX37" fmla="*/ 526542 w 715898"/>
              <a:gd name="csY37" fmla="*/ 205259 h 847574"/>
              <a:gd name="csX38" fmla="*/ 545021 w 715898"/>
              <a:gd name="csY38" fmla="*/ 213831 h 847574"/>
              <a:gd name="csX39" fmla="*/ 573215 w 715898"/>
              <a:gd name="csY39" fmla="*/ 230214 h 847574"/>
              <a:gd name="csX40" fmla="*/ 607219 w 715898"/>
              <a:gd name="csY40" fmla="*/ 256218 h 847574"/>
              <a:gd name="csX41" fmla="*/ 638556 w 715898"/>
              <a:gd name="csY41" fmla="*/ 285079 h 847574"/>
              <a:gd name="csX42" fmla="*/ 656082 w 715898"/>
              <a:gd name="csY42" fmla="*/ 310796 h 847574"/>
              <a:gd name="csX43" fmla="*/ 660368 w 715898"/>
              <a:gd name="csY43" fmla="*/ 336228 h 847574"/>
              <a:gd name="csX44" fmla="*/ 666179 w 715898"/>
              <a:gd name="csY44" fmla="*/ 362802 h 847574"/>
              <a:gd name="csX45" fmla="*/ 684371 w 715898"/>
              <a:gd name="csY45" fmla="*/ 393759 h 847574"/>
              <a:gd name="csX46" fmla="*/ 701135 w 715898"/>
              <a:gd name="csY46" fmla="*/ 424524 h 847574"/>
              <a:gd name="csX47" fmla="*/ 715899 w 715898"/>
              <a:gd name="csY47" fmla="*/ 458529 h 847574"/>
              <a:gd name="csX48" fmla="*/ 648081 w 715898"/>
              <a:gd name="csY48" fmla="*/ 622073 h 847574"/>
              <a:gd name="csX49" fmla="*/ 648081 w 715898"/>
              <a:gd name="csY49" fmla="*/ 817621 h 847574"/>
              <a:gd name="csX50" fmla="*/ 590550 w 715898"/>
              <a:gd name="csY50" fmla="*/ 834100 h 847574"/>
              <a:gd name="csX51" fmla="*/ 569690 w 715898"/>
              <a:gd name="csY51" fmla="*/ 832290 h 847574"/>
              <a:gd name="csX52" fmla="*/ 554355 w 715898"/>
              <a:gd name="csY52" fmla="*/ 834957 h 847574"/>
              <a:gd name="csX53" fmla="*/ 547973 w 715898"/>
              <a:gd name="csY53" fmla="*/ 846577 h 847574"/>
              <a:gd name="csX54" fmla="*/ 526351 w 715898"/>
              <a:gd name="csY54" fmla="*/ 844291 h 847574"/>
              <a:gd name="csX55" fmla="*/ 490823 w 715898"/>
              <a:gd name="csY55" fmla="*/ 825813 h 847574"/>
              <a:gd name="csX56" fmla="*/ 463105 w 715898"/>
              <a:gd name="csY56" fmla="*/ 768663 h 847574"/>
              <a:gd name="csX57" fmla="*/ 446913 w 715898"/>
              <a:gd name="csY57" fmla="*/ 729896 h 847574"/>
              <a:gd name="csX58" fmla="*/ 440531 w 715898"/>
              <a:gd name="csY58" fmla="*/ 693415 h 847574"/>
              <a:gd name="csX59" fmla="*/ 435864 w 715898"/>
              <a:gd name="csY59" fmla="*/ 656744 h 847574"/>
              <a:gd name="csX60" fmla="*/ 430530 w 715898"/>
              <a:gd name="csY60" fmla="*/ 606833 h 847574"/>
              <a:gd name="csX61" fmla="*/ 403860 w 715898"/>
              <a:gd name="csY61" fmla="*/ 569209 h 847574"/>
              <a:gd name="csX62" fmla="*/ 372523 w 715898"/>
              <a:gd name="csY62" fmla="*/ 549588 h 847574"/>
              <a:gd name="csX63" fmla="*/ 343091 w 715898"/>
              <a:gd name="csY63" fmla="*/ 522346 h 847574"/>
              <a:gd name="csX64" fmla="*/ 307848 w 715898"/>
              <a:gd name="csY64" fmla="*/ 474626 h 847574"/>
              <a:gd name="csX65" fmla="*/ 260794 w 715898"/>
              <a:gd name="csY65" fmla="*/ 424620 h 847574"/>
              <a:gd name="csX66" fmla="*/ 227362 w 715898"/>
              <a:gd name="csY66" fmla="*/ 396807 h 847574"/>
              <a:gd name="csX67" fmla="*/ 198787 w 715898"/>
              <a:gd name="csY67" fmla="*/ 380043 h 847574"/>
              <a:gd name="csX68" fmla="*/ 169640 w 715898"/>
              <a:gd name="csY68" fmla="*/ 373947 h 847574"/>
              <a:gd name="csX69" fmla="*/ 130397 w 715898"/>
              <a:gd name="csY69" fmla="*/ 371089 h 847574"/>
              <a:gd name="csX70" fmla="*/ 116300 w 715898"/>
              <a:gd name="csY70" fmla="*/ 356992 h 847574"/>
              <a:gd name="csX71" fmla="*/ 116015 w 715898"/>
              <a:gd name="csY71" fmla="*/ 316606 h 847574"/>
              <a:gd name="csX72" fmla="*/ 118586 w 715898"/>
              <a:gd name="csY72" fmla="*/ 298128 h 847574"/>
              <a:gd name="csX73" fmla="*/ 124682 w 715898"/>
              <a:gd name="csY73" fmla="*/ 290031 h 847574"/>
              <a:gd name="csX74" fmla="*/ 122587 w 715898"/>
              <a:gd name="csY74" fmla="*/ 281173 h 847574"/>
              <a:gd name="csX75" fmla="*/ 116015 w 715898"/>
              <a:gd name="csY75" fmla="*/ 268695 h 847574"/>
              <a:gd name="csX76" fmla="*/ 115443 w 715898"/>
              <a:gd name="csY76" fmla="*/ 249360 h 847574"/>
              <a:gd name="csX77" fmla="*/ 112109 w 715898"/>
              <a:gd name="csY77" fmla="*/ 235644 h 847574"/>
              <a:gd name="csX78" fmla="*/ 98679 w 715898"/>
              <a:gd name="csY78" fmla="*/ 223833 h 847574"/>
              <a:gd name="csX79" fmla="*/ 77438 w 715898"/>
              <a:gd name="csY79" fmla="*/ 208021 h 847574"/>
              <a:gd name="csX80" fmla="*/ 56388 w 715898"/>
              <a:gd name="csY80" fmla="*/ 189162 h 847574"/>
              <a:gd name="csX81" fmla="*/ 33814 w 715898"/>
              <a:gd name="csY81" fmla="*/ 166778 h 847574"/>
              <a:gd name="csX82" fmla="*/ 0 w 715898"/>
              <a:gd name="csY82" fmla="*/ 142965 h 8475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</a:cxnLst>
            <a:rect l="l" t="t" r="r" b="b"/>
            <a:pathLst>
              <a:path w="715898" h="847574">
                <a:moveTo>
                  <a:pt x="0" y="142965"/>
                </a:moveTo>
                <a:cubicBezTo>
                  <a:pt x="25432" y="105913"/>
                  <a:pt x="33433" y="91149"/>
                  <a:pt x="40672" y="78767"/>
                </a:cubicBezTo>
                <a:cubicBezTo>
                  <a:pt x="47816" y="66384"/>
                  <a:pt x="54102" y="56478"/>
                  <a:pt x="58960" y="47239"/>
                </a:cubicBezTo>
                <a:cubicBezTo>
                  <a:pt x="63817" y="38095"/>
                  <a:pt x="67246" y="29618"/>
                  <a:pt x="67913" y="14949"/>
                </a:cubicBezTo>
                <a:cubicBezTo>
                  <a:pt x="86487" y="14949"/>
                  <a:pt x="105156" y="14949"/>
                  <a:pt x="123730" y="14949"/>
                </a:cubicBezTo>
                <a:cubicBezTo>
                  <a:pt x="138113" y="5234"/>
                  <a:pt x="144304" y="2091"/>
                  <a:pt x="149161" y="757"/>
                </a:cubicBezTo>
                <a:cubicBezTo>
                  <a:pt x="154019" y="-576"/>
                  <a:pt x="157543" y="-100"/>
                  <a:pt x="160782" y="1805"/>
                </a:cubicBezTo>
                <a:cubicBezTo>
                  <a:pt x="164021" y="3805"/>
                  <a:pt x="166973" y="7329"/>
                  <a:pt x="169259" y="12187"/>
                </a:cubicBezTo>
                <a:cubicBezTo>
                  <a:pt x="171545" y="17045"/>
                  <a:pt x="173355" y="23331"/>
                  <a:pt x="176308" y="31999"/>
                </a:cubicBezTo>
                <a:cubicBezTo>
                  <a:pt x="179356" y="40667"/>
                  <a:pt x="183737" y="51906"/>
                  <a:pt x="186976" y="58764"/>
                </a:cubicBezTo>
                <a:cubicBezTo>
                  <a:pt x="190214" y="65622"/>
                  <a:pt x="192405" y="68289"/>
                  <a:pt x="196025" y="69528"/>
                </a:cubicBezTo>
                <a:cubicBezTo>
                  <a:pt x="199644" y="70766"/>
                  <a:pt x="204692" y="70480"/>
                  <a:pt x="210884" y="70480"/>
                </a:cubicBezTo>
                <a:cubicBezTo>
                  <a:pt x="217075" y="70480"/>
                  <a:pt x="224504" y="70671"/>
                  <a:pt x="231172" y="71718"/>
                </a:cubicBezTo>
                <a:cubicBezTo>
                  <a:pt x="237744" y="72766"/>
                  <a:pt x="243554" y="74576"/>
                  <a:pt x="248984" y="77719"/>
                </a:cubicBezTo>
                <a:cubicBezTo>
                  <a:pt x="254413" y="80862"/>
                  <a:pt x="259556" y="85339"/>
                  <a:pt x="263843" y="90197"/>
                </a:cubicBezTo>
                <a:cubicBezTo>
                  <a:pt x="268129" y="95055"/>
                  <a:pt x="271844" y="100103"/>
                  <a:pt x="275177" y="104484"/>
                </a:cubicBezTo>
                <a:cubicBezTo>
                  <a:pt x="278511" y="108866"/>
                  <a:pt x="281559" y="112676"/>
                  <a:pt x="283940" y="115724"/>
                </a:cubicBezTo>
                <a:cubicBezTo>
                  <a:pt x="286226" y="118772"/>
                  <a:pt x="287846" y="121248"/>
                  <a:pt x="290417" y="122487"/>
                </a:cubicBezTo>
                <a:cubicBezTo>
                  <a:pt x="292989" y="123725"/>
                  <a:pt x="296609" y="123915"/>
                  <a:pt x="300323" y="123058"/>
                </a:cubicBezTo>
                <a:cubicBezTo>
                  <a:pt x="304038" y="122201"/>
                  <a:pt x="307753" y="120296"/>
                  <a:pt x="311849" y="118105"/>
                </a:cubicBezTo>
                <a:cubicBezTo>
                  <a:pt x="315944" y="115914"/>
                  <a:pt x="320326" y="113247"/>
                  <a:pt x="324041" y="112771"/>
                </a:cubicBezTo>
                <a:cubicBezTo>
                  <a:pt x="327755" y="112390"/>
                  <a:pt x="330708" y="114200"/>
                  <a:pt x="333756" y="116962"/>
                </a:cubicBezTo>
                <a:cubicBezTo>
                  <a:pt x="336804" y="119724"/>
                  <a:pt x="339757" y="123534"/>
                  <a:pt x="343472" y="126678"/>
                </a:cubicBezTo>
                <a:cubicBezTo>
                  <a:pt x="347186" y="129821"/>
                  <a:pt x="351568" y="132488"/>
                  <a:pt x="357759" y="133631"/>
                </a:cubicBezTo>
                <a:cubicBezTo>
                  <a:pt x="363855" y="134774"/>
                  <a:pt x="371666" y="134488"/>
                  <a:pt x="377666" y="134107"/>
                </a:cubicBezTo>
                <a:cubicBezTo>
                  <a:pt x="383667" y="133726"/>
                  <a:pt x="387763" y="133155"/>
                  <a:pt x="390620" y="130012"/>
                </a:cubicBezTo>
                <a:cubicBezTo>
                  <a:pt x="393478" y="126868"/>
                  <a:pt x="394907" y="121058"/>
                  <a:pt x="396621" y="114390"/>
                </a:cubicBezTo>
                <a:cubicBezTo>
                  <a:pt x="398240" y="107723"/>
                  <a:pt x="400050" y="100103"/>
                  <a:pt x="401669" y="95817"/>
                </a:cubicBezTo>
                <a:cubicBezTo>
                  <a:pt x="403288" y="91435"/>
                  <a:pt x="404622" y="90292"/>
                  <a:pt x="409289" y="89911"/>
                </a:cubicBezTo>
                <a:cubicBezTo>
                  <a:pt x="414052" y="89435"/>
                  <a:pt x="422148" y="89721"/>
                  <a:pt x="431768" y="89721"/>
                </a:cubicBezTo>
                <a:cubicBezTo>
                  <a:pt x="441388" y="89721"/>
                  <a:pt x="452628" y="89530"/>
                  <a:pt x="461105" y="90292"/>
                </a:cubicBezTo>
                <a:cubicBezTo>
                  <a:pt x="469582" y="91054"/>
                  <a:pt x="475393" y="92864"/>
                  <a:pt x="480441" y="97341"/>
                </a:cubicBezTo>
                <a:cubicBezTo>
                  <a:pt x="485584" y="101817"/>
                  <a:pt x="489966" y="109056"/>
                  <a:pt x="494728" y="116295"/>
                </a:cubicBezTo>
                <a:cubicBezTo>
                  <a:pt x="499491" y="123534"/>
                  <a:pt x="504634" y="130678"/>
                  <a:pt x="509111" y="136584"/>
                </a:cubicBezTo>
                <a:cubicBezTo>
                  <a:pt x="513588" y="142489"/>
                  <a:pt x="517493" y="147061"/>
                  <a:pt x="519589" y="151728"/>
                </a:cubicBezTo>
                <a:cubicBezTo>
                  <a:pt x="521684" y="156396"/>
                  <a:pt x="521875" y="161158"/>
                  <a:pt x="522161" y="168016"/>
                </a:cubicBezTo>
                <a:cubicBezTo>
                  <a:pt x="522446" y="174969"/>
                  <a:pt x="522827" y="184113"/>
                  <a:pt x="523018" y="190876"/>
                </a:cubicBezTo>
                <a:cubicBezTo>
                  <a:pt x="523208" y="197639"/>
                  <a:pt x="523113" y="202116"/>
                  <a:pt x="526542" y="205259"/>
                </a:cubicBezTo>
                <a:cubicBezTo>
                  <a:pt x="529971" y="208402"/>
                  <a:pt x="536829" y="210212"/>
                  <a:pt x="545021" y="213831"/>
                </a:cubicBezTo>
                <a:cubicBezTo>
                  <a:pt x="553117" y="217451"/>
                  <a:pt x="562547" y="222975"/>
                  <a:pt x="573215" y="230214"/>
                </a:cubicBezTo>
                <a:cubicBezTo>
                  <a:pt x="583787" y="237453"/>
                  <a:pt x="595694" y="246597"/>
                  <a:pt x="607219" y="256218"/>
                </a:cubicBezTo>
                <a:cubicBezTo>
                  <a:pt x="618744" y="265838"/>
                  <a:pt x="630079" y="275934"/>
                  <a:pt x="638556" y="285079"/>
                </a:cubicBezTo>
                <a:cubicBezTo>
                  <a:pt x="647129" y="294222"/>
                  <a:pt x="652939" y="302414"/>
                  <a:pt x="656082" y="310796"/>
                </a:cubicBezTo>
                <a:cubicBezTo>
                  <a:pt x="659225" y="319178"/>
                  <a:pt x="659701" y="327750"/>
                  <a:pt x="660368" y="336228"/>
                </a:cubicBezTo>
                <a:cubicBezTo>
                  <a:pt x="661035" y="344705"/>
                  <a:pt x="661988" y="353087"/>
                  <a:pt x="666179" y="362802"/>
                </a:cubicBezTo>
                <a:cubicBezTo>
                  <a:pt x="670465" y="372423"/>
                  <a:pt x="678085" y="383376"/>
                  <a:pt x="684371" y="393759"/>
                </a:cubicBezTo>
                <a:cubicBezTo>
                  <a:pt x="690658" y="404236"/>
                  <a:pt x="695611" y="414142"/>
                  <a:pt x="701135" y="424524"/>
                </a:cubicBezTo>
                <a:cubicBezTo>
                  <a:pt x="706660" y="434907"/>
                  <a:pt x="712756" y="445765"/>
                  <a:pt x="715899" y="458529"/>
                </a:cubicBezTo>
                <a:cubicBezTo>
                  <a:pt x="693325" y="513012"/>
                  <a:pt x="670751" y="567590"/>
                  <a:pt x="648081" y="622073"/>
                </a:cubicBezTo>
                <a:cubicBezTo>
                  <a:pt x="648081" y="687224"/>
                  <a:pt x="648081" y="752470"/>
                  <a:pt x="648081" y="817621"/>
                </a:cubicBezTo>
                <a:cubicBezTo>
                  <a:pt x="608267" y="828194"/>
                  <a:pt x="598646" y="832861"/>
                  <a:pt x="590550" y="834100"/>
                </a:cubicBezTo>
                <a:cubicBezTo>
                  <a:pt x="582454" y="835338"/>
                  <a:pt x="575977" y="833147"/>
                  <a:pt x="569690" y="832290"/>
                </a:cubicBezTo>
                <a:cubicBezTo>
                  <a:pt x="563404" y="831337"/>
                  <a:pt x="557308" y="831718"/>
                  <a:pt x="554355" y="834957"/>
                </a:cubicBezTo>
                <a:cubicBezTo>
                  <a:pt x="551402" y="838195"/>
                  <a:pt x="551498" y="844387"/>
                  <a:pt x="547973" y="846577"/>
                </a:cubicBezTo>
                <a:cubicBezTo>
                  <a:pt x="544449" y="848768"/>
                  <a:pt x="537401" y="847054"/>
                  <a:pt x="526351" y="844291"/>
                </a:cubicBezTo>
                <a:cubicBezTo>
                  <a:pt x="515303" y="841434"/>
                  <a:pt x="500444" y="837529"/>
                  <a:pt x="490823" y="825813"/>
                </a:cubicBezTo>
                <a:cubicBezTo>
                  <a:pt x="479488" y="798666"/>
                  <a:pt x="470440" y="782760"/>
                  <a:pt x="463105" y="768663"/>
                </a:cubicBezTo>
                <a:cubicBezTo>
                  <a:pt x="455771" y="754566"/>
                  <a:pt x="450342" y="742279"/>
                  <a:pt x="446913" y="729896"/>
                </a:cubicBezTo>
                <a:cubicBezTo>
                  <a:pt x="443579" y="717513"/>
                  <a:pt x="442246" y="704940"/>
                  <a:pt x="440531" y="693415"/>
                </a:cubicBezTo>
                <a:cubicBezTo>
                  <a:pt x="438817" y="681890"/>
                  <a:pt x="436626" y="671508"/>
                  <a:pt x="435864" y="656744"/>
                </a:cubicBezTo>
                <a:cubicBezTo>
                  <a:pt x="435102" y="641980"/>
                  <a:pt x="435674" y="622835"/>
                  <a:pt x="430530" y="606833"/>
                </a:cubicBezTo>
                <a:cubicBezTo>
                  <a:pt x="425386" y="590831"/>
                  <a:pt x="414623" y="577877"/>
                  <a:pt x="403860" y="569209"/>
                </a:cubicBezTo>
                <a:cubicBezTo>
                  <a:pt x="393097" y="560541"/>
                  <a:pt x="382524" y="555969"/>
                  <a:pt x="372523" y="549588"/>
                </a:cubicBezTo>
                <a:cubicBezTo>
                  <a:pt x="362522" y="543206"/>
                  <a:pt x="353092" y="535014"/>
                  <a:pt x="343091" y="522346"/>
                </a:cubicBezTo>
                <a:cubicBezTo>
                  <a:pt x="333089" y="509678"/>
                  <a:pt x="322421" y="492628"/>
                  <a:pt x="307848" y="474626"/>
                </a:cubicBezTo>
                <a:cubicBezTo>
                  <a:pt x="293275" y="456624"/>
                  <a:pt x="274796" y="437859"/>
                  <a:pt x="260794" y="424620"/>
                </a:cubicBezTo>
                <a:cubicBezTo>
                  <a:pt x="246793" y="411380"/>
                  <a:pt x="237173" y="403665"/>
                  <a:pt x="227362" y="396807"/>
                </a:cubicBezTo>
                <a:cubicBezTo>
                  <a:pt x="217646" y="389949"/>
                  <a:pt x="207645" y="383853"/>
                  <a:pt x="198787" y="380043"/>
                </a:cubicBezTo>
                <a:cubicBezTo>
                  <a:pt x="189929" y="376328"/>
                  <a:pt x="182023" y="374899"/>
                  <a:pt x="169640" y="373947"/>
                </a:cubicBezTo>
                <a:cubicBezTo>
                  <a:pt x="157258" y="372994"/>
                  <a:pt x="140303" y="372423"/>
                  <a:pt x="130397" y="371089"/>
                </a:cubicBezTo>
                <a:cubicBezTo>
                  <a:pt x="120491" y="369660"/>
                  <a:pt x="117539" y="367470"/>
                  <a:pt x="116300" y="356992"/>
                </a:cubicBezTo>
                <a:cubicBezTo>
                  <a:pt x="115062" y="346515"/>
                  <a:pt x="115633" y="327941"/>
                  <a:pt x="116015" y="316606"/>
                </a:cubicBezTo>
                <a:cubicBezTo>
                  <a:pt x="116395" y="305271"/>
                  <a:pt x="116777" y="301271"/>
                  <a:pt x="118586" y="298128"/>
                </a:cubicBezTo>
                <a:cubicBezTo>
                  <a:pt x="120396" y="294984"/>
                  <a:pt x="123539" y="292698"/>
                  <a:pt x="124682" y="290031"/>
                </a:cubicBezTo>
                <a:cubicBezTo>
                  <a:pt x="125825" y="287364"/>
                  <a:pt x="124778" y="284412"/>
                  <a:pt x="122587" y="281173"/>
                </a:cubicBezTo>
                <a:cubicBezTo>
                  <a:pt x="120491" y="277935"/>
                  <a:pt x="117253" y="274410"/>
                  <a:pt x="116015" y="268695"/>
                </a:cubicBezTo>
                <a:cubicBezTo>
                  <a:pt x="114776" y="263076"/>
                  <a:pt x="115443" y="255265"/>
                  <a:pt x="115443" y="249360"/>
                </a:cubicBezTo>
                <a:cubicBezTo>
                  <a:pt x="115443" y="243454"/>
                  <a:pt x="114776" y="239454"/>
                  <a:pt x="112109" y="235644"/>
                </a:cubicBezTo>
                <a:cubicBezTo>
                  <a:pt x="109442" y="231834"/>
                  <a:pt x="104870" y="228309"/>
                  <a:pt x="98679" y="223833"/>
                </a:cubicBezTo>
                <a:cubicBezTo>
                  <a:pt x="92488" y="219356"/>
                  <a:pt x="84773" y="214022"/>
                  <a:pt x="77438" y="208021"/>
                </a:cubicBezTo>
                <a:cubicBezTo>
                  <a:pt x="70199" y="202116"/>
                  <a:pt x="63437" y="195543"/>
                  <a:pt x="56388" y="189162"/>
                </a:cubicBezTo>
                <a:cubicBezTo>
                  <a:pt x="49340" y="182780"/>
                  <a:pt x="42005" y="176493"/>
                  <a:pt x="33814" y="166778"/>
                </a:cubicBezTo>
                <a:cubicBezTo>
                  <a:pt x="25908" y="157348"/>
                  <a:pt x="16859" y="144299"/>
                  <a:pt x="0" y="142965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F7784E08-5666-60B8-6685-2E774B9A0823}"/>
              </a:ext>
            </a:extLst>
          </p:cNvPr>
          <p:cNvSpPr/>
          <p:nvPr/>
        </p:nvSpPr>
        <p:spPr>
          <a:xfrm>
            <a:off x="9217660" y="2691002"/>
            <a:ext cx="756665" cy="892016"/>
          </a:xfrm>
          <a:custGeom>
            <a:avLst/>
            <a:gdLst>
              <a:gd name="csX0" fmla="*/ 756666 w 756665"/>
              <a:gd name="csY0" fmla="*/ 892017 h 892016"/>
              <a:gd name="csX1" fmla="*/ 751999 w 756665"/>
              <a:gd name="csY1" fmla="*/ 0 h 892016"/>
              <a:gd name="csX2" fmla="*/ 467487 w 756665"/>
              <a:gd name="csY2" fmla="*/ 14478 h 892016"/>
              <a:gd name="csX3" fmla="*/ 472821 w 756665"/>
              <a:gd name="csY3" fmla="*/ 220028 h 892016"/>
              <a:gd name="csX4" fmla="*/ 248412 w 756665"/>
              <a:gd name="csY4" fmla="*/ 220028 h 892016"/>
              <a:gd name="csX5" fmla="*/ 0 w 756665"/>
              <a:gd name="csY5" fmla="*/ 222409 h 892016"/>
              <a:gd name="csX6" fmla="*/ 3143 w 756665"/>
              <a:gd name="csY6" fmla="*/ 274415 h 892016"/>
              <a:gd name="csX7" fmla="*/ 15716 w 756665"/>
              <a:gd name="csY7" fmla="*/ 331280 h 892016"/>
              <a:gd name="csX8" fmla="*/ 30766 w 756665"/>
              <a:gd name="csY8" fmla="*/ 554260 h 892016"/>
              <a:gd name="csX9" fmla="*/ 98965 w 756665"/>
              <a:gd name="csY9" fmla="*/ 566166 h 892016"/>
              <a:gd name="csX10" fmla="*/ 104680 w 756665"/>
              <a:gd name="csY10" fmla="*/ 586835 h 892016"/>
              <a:gd name="csX11" fmla="*/ 101537 w 756665"/>
              <a:gd name="csY11" fmla="*/ 614077 h 892016"/>
              <a:gd name="csX12" fmla="*/ 89630 w 756665"/>
              <a:gd name="csY12" fmla="*/ 640747 h 892016"/>
              <a:gd name="csX13" fmla="*/ 91821 w 756665"/>
              <a:gd name="csY13" fmla="*/ 663321 h 892016"/>
              <a:gd name="csX14" fmla="*/ 111823 w 756665"/>
              <a:gd name="csY14" fmla="*/ 685800 h 892016"/>
              <a:gd name="csX15" fmla="*/ 138398 w 756665"/>
              <a:gd name="csY15" fmla="*/ 693801 h 892016"/>
              <a:gd name="csX16" fmla="*/ 171260 w 756665"/>
              <a:gd name="csY16" fmla="*/ 697802 h 892016"/>
              <a:gd name="csX17" fmla="*/ 198310 w 756665"/>
              <a:gd name="csY17" fmla="*/ 702659 h 892016"/>
              <a:gd name="csX18" fmla="*/ 210883 w 756665"/>
              <a:gd name="csY18" fmla="*/ 716566 h 892016"/>
              <a:gd name="csX19" fmla="*/ 226695 w 756665"/>
              <a:gd name="csY19" fmla="*/ 728948 h 892016"/>
              <a:gd name="csX20" fmla="*/ 250984 w 756665"/>
              <a:gd name="csY20" fmla="*/ 735330 h 892016"/>
              <a:gd name="csX21" fmla="*/ 274701 w 756665"/>
              <a:gd name="csY21" fmla="*/ 754856 h 892016"/>
              <a:gd name="csX22" fmla="*/ 311087 w 756665"/>
              <a:gd name="csY22" fmla="*/ 779717 h 892016"/>
              <a:gd name="csX23" fmla="*/ 362522 w 756665"/>
              <a:gd name="csY23" fmla="*/ 788480 h 892016"/>
              <a:gd name="csX24" fmla="*/ 398240 w 756665"/>
              <a:gd name="csY24" fmla="*/ 792099 h 892016"/>
              <a:gd name="csX25" fmla="*/ 430720 w 756665"/>
              <a:gd name="csY25" fmla="*/ 789623 h 892016"/>
              <a:gd name="csX26" fmla="*/ 451295 w 756665"/>
              <a:gd name="csY26" fmla="*/ 789527 h 892016"/>
              <a:gd name="csX27" fmla="*/ 476345 w 756665"/>
              <a:gd name="csY27" fmla="*/ 793147 h 892016"/>
              <a:gd name="csX28" fmla="*/ 542068 w 756665"/>
              <a:gd name="csY28" fmla="*/ 796957 h 892016"/>
              <a:gd name="csX29" fmla="*/ 591883 w 756665"/>
              <a:gd name="csY29" fmla="*/ 801624 h 892016"/>
              <a:gd name="csX30" fmla="*/ 635508 w 756665"/>
              <a:gd name="csY30" fmla="*/ 814102 h 892016"/>
              <a:gd name="csX31" fmla="*/ 673418 w 756665"/>
              <a:gd name="csY31" fmla="*/ 831152 h 892016"/>
              <a:gd name="csX32" fmla="*/ 709136 w 756665"/>
              <a:gd name="csY32" fmla="*/ 853345 h 892016"/>
              <a:gd name="csX33" fmla="*/ 756666 w 756665"/>
              <a:gd name="csY33" fmla="*/ 892017 h 892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756665" h="892016">
                <a:moveTo>
                  <a:pt x="756666" y="892017"/>
                </a:moveTo>
                <a:cubicBezTo>
                  <a:pt x="755142" y="594646"/>
                  <a:pt x="753618" y="297371"/>
                  <a:pt x="751999" y="0"/>
                </a:cubicBezTo>
                <a:cubicBezTo>
                  <a:pt x="657130" y="4858"/>
                  <a:pt x="562356" y="9620"/>
                  <a:pt x="467487" y="14478"/>
                </a:cubicBezTo>
                <a:cubicBezTo>
                  <a:pt x="469297" y="82963"/>
                  <a:pt x="471011" y="151543"/>
                  <a:pt x="472821" y="220028"/>
                </a:cubicBezTo>
                <a:cubicBezTo>
                  <a:pt x="398050" y="220028"/>
                  <a:pt x="323183" y="220028"/>
                  <a:pt x="248412" y="220028"/>
                </a:cubicBezTo>
                <a:cubicBezTo>
                  <a:pt x="165640" y="220790"/>
                  <a:pt x="82772" y="221647"/>
                  <a:pt x="0" y="222409"/>
                </a:cubicBezTo>
                <a:cubicBezTo>
                  <a:pt x="190" y="246602"/>
                  <a:pt x="381" y="261652"/>
                  <a:pt x="3143" y="274415"/>
                </a:cubicBezTo>
                <a:cubicBezTo>
                  <a:pt x="6001" y="287179"/>
                  <a:pt x="11430" y="297561"/>
                  <a:pt x="15716" y="331280"/>
                </a:cubicBezTo>
                <a:cubicBezTo>
                  <a:pt x="20002" y="364998"/>
                  <a:pt x="22955" y="421958"/>
                  <a:pt x="30766" y="554260"/>
                </a:cubicBezTo>
                <a:cubicBezTo>
                  <a:pt x="89535" y="554260"/>
                  <a:pt x="95345" y="560070"/>
                  <a:pt x="98965" y="566166"/>
                </a:cubicBezTo>
                <a:cubicBezTo>
                  <a:pt x="102584" y="572262"/>
                  <a:pt x="104108" y="578739"/>
                  <a:pt x="104680" y="586835"/>
                </a:cubicBezTo>
                <a:cubicBezTo>
                  <a:pt x="105251" y="594932"/>
                  <a:pt x="104775" y="604552"/>
                  <a:pt x="101537" y="614077"/>
                </a:cubicBezTo>
                <a:cubicBezTo>
                  <a:pt x="98298" y="623507"/>
                  <a:pt x="92297" y="632841"/>
                  <a:pt x="89630" y="640747"/>
                </a:cubicBezTo>
                <a:cubicBezTo>
                  <a:pt x="86963" y="648748"/>
                  <a:pt x="87535" y="655415"/>
                  <a:pt x="91821" y="663321"/>
                </a:cubicBezTo>
                <a:cubicBezTo>
                  <a:pt x="96012" y="671322"/>
                  <a:pt x="103727" y="680561"/>
                  <a:pt x="111823" y="685800"/>
                </a:cubicBezTo>
                <a:cubicBezTo>
                  <a:pt x="119920" y="691039"/>
                  <a:pt x="128302" y="692372"/>
                  <a:pt x="138398" y="693801"/>
                </a:cubicBezTo>
                <a:cubicBezTo>
                  <a:pt x="148495" y="695230"/>
                  <a:pt x="160401" y="696754"/>
                  <a:pt x="171260" y="697802"/>
                </a:cubicBezTo>
                <a:cubicBezTo>
                  <a:pt x="182118" y="698850"/>
                  <a:pt x="192024" y="699516"/>
                  <a:pt x="198310" y="702659"/>
                </a:cubicBezTo>
                <a:cubicBezTo>
                  <a:pt x="204597" y="705803"/>
                  <a:pt x="207169" y="711422"/>
                  <a:pt x="210883" y="716566"/>
                </a:cubicBezTo>
                <a:cubicBezTo>
                  <a:pt x="214693" y="721709"/>
                  <a:pt x="219551" y="726472"/>
                  <a:pt x="226695" y="728948"/>
                </a:cubicBezTo>
                <a:cubicBezTo>
                  <a:pt x="233839" y="731425"/>
                  <a:pt x="243078" y="731615"/>
                  <a:pt x="250984" y="735330"/>
                </a:cubicBezTo>
                <a:cubicBezTo>
                  <a:pt x="258985" y="738950"/>
                  <a:pt x="265652" y="746093"/>
                  <a:pt x="274701" y="754856"/>
                </a:cubicBezTo>
                <a:cubicBezTo>
                  <a:pt x="283750" y="763524"/>
                  <a:pt x="295180" y="773906"/>
                  <a:pt x="311087" y="779717"/>
                </a:cubicBezTo>
                <a:cubicBezTo>
                  <a:pt x="326993" y="785527"/>
                  <a:pt x="347472" y="786860"/>
                  <a:pt x="362522" y="788480"/>
                </a:cubicBezTo>
                <a:cubicBezTo>
                  <a:pt x="377571" y="790099"/>
                  <a:pt x="387287" y="792004"/>
                  <a:pt x="398240" y="792099"/>
                </a:cubicBezTo>
                <a:cubicBezTo>
                  <a:pt x="409194" y="792194"/>
                  <a:pt x="421481" y="790480"/>
                  <a:pt x="430720" y="789623"/>
                </a:cubicBezTo>
                <a:cubicBezTo>
                  <a:pt x="439960" y="788765"/>
                  <a:pt x="446246" y="788765"/>
                  <a:pt x="451295" y="789527"/>
                </a:cubicBezTo>
                <a:cubicBezTo>
                  <a:pt x="456343" y="790289"/>
                  <a:pt x="460248" y="791813"/>
                  <a:pt x="476345" y="793147"/>
                </a:cubicBezTo>
                <a:cubicBezTo>
                  <a:pt x="492443" y="794576"/>
                  <a:pt x="520922" y="795814"/>
                  <a:pt x="542068" y="796957"/>
                </a:cubicBezTo>
                <a:cubicBezTo>
                  <a:pt x="563213" y="798100"/>
                  <a:pt x="577215" y="798862"/>
                  <a:pt x="591883" y="801624"/>
                </a:cubicBezTo>
                <a:cubicBezTo>
                  <a:pt x="606552" y="804291"/>
                  <a:pt x="621792" y="808863"/>
                  <a:pt x="635508" y="814102"/>
                </a:cubicBezTo>
                <a:cubicBezTo>
                  <a:pt x="649224" y="819341"/>
                  <a:pt x="661226" y="825437"/>
                  <a:pt x="673418" y="831152"/>
                </a:cubicBezTo>
                <a:cubicBezTo>
                  <a:pt x="685610" y="836867"/>
                  <a:pt x="697802" y="842201"/>
                  <a:pt x="709136" y="853345"/>
                </a:cubicBezTo>
                <a:cubicBezTo>
                  <a:pt x="720376" y="864299"/>
                  <a:pt x="730758" y="881158"/>
                  <a:pt x="756666" y="892017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15B7B218-7780-2B3C-7E11-58047702DE66}"/>
              </a:ext>
            </a:extLst>
          </p:cNvPr>
          <p:cNvSpPr/>
          <p:nvPr/>
        </p:nvSpPr>
        <p:spPr>
          <a:xfrm>
            <a:off x="9301382" y="2086355"/>
            <a:ext cx="401777" cy="824865"/>
          </a:xfrm>
          <a:custGeom>
            <a:avLst/>
            <a:gdLst>
              <a:gd name="csX0" fmla="*/ 164690 w 401777"/>
              <a:gd name="csY0" fmla="*/ 824770 h 824865"/>
              <a:gd name="csX1" fmla="*/ 175168 w 401777"/>
              <a:gd name="csY1" fmla="*/ 677513 h 824865"/>
              <a:gd name="csX2" fmla="*/ 163261 w 401777"/>
              <a:gd name="csY2" fmla="*/ 597408 h 824865"/>
              <a:gd name="csX3" fmla="*/ 144307 w 401777"/>
              <a:gd name="csY3" fmla="*/ 551688 h 824865"/>
              <a:gd name="csX4" fmla="*/ 134782 w 401777"/>
              <a:gd name="csY4" fmla="*/ 509968 h 824865"/>
              <a:gd name="csX5" fmla="*/ 130305 w 401777"/>
              <a:gd name="csY5" fmla="*/ 486156 h 824865"/>
              <a:gd name="csX6" fmla="*/ 130210 w 401777"/>
              <a:gd name="csY6" fmla="*/ 456152 h 824865"/>
              <a:gd name="csX7" fmla="*/ 131543 w 401777"/>
              <a:gd name="csY7" fmla="*/ 424529 h 824865"/>
              <a:gd name="csX8" fmla="*/ 117827 w 401777"/>
              <a:gd name="csY8" fmla="*/ 404146 h 824865"/>
              <a:gd name="csX9" fmla="*/ 97729 w 401777"/>
              <a:gd name="csY9" fmla="*/ 390144 h 824865"/>
              <a:gd name="csX10" fmla="*/ 82585 w 401777"/>
              <a:gd name="csY10" fmla="*/ 366998 h 824865"/>
              <a:gd name="csX11" fmla="*/ 77060 w 401777"/>
              <a:gd name="csY11" fmla="*/ 331851 h 824865"/>
              <a:gd name="csX12" fmla="*/ 61630 w 401777"/>
              <a:gd name="csY12" fmla="*/ 293275 h 824865"/>
              <a:gd name="csX13" fmla="*/ 52009 w 401777"/>
              <a:gd name="csY13" fmla="*/ 259461 h 824865"/>
              <a:gd name="csX14" fmla="*/ 48390 w 401777"/>
              <a:gd name="csY14" fmla="*/ 218980 h 824865"/>
              <a:gd name="csX15" fmla="*/ 41818 w 401777"/>
              <a:gd name="csY15" fmla="*/ 174784 h 824865"/>
              <a:gd name="csX16" fmla="*/ 9909 w 401777"/>
              <a:gd name="csY16" fmla="*/ 94583 h 824865"/>
              <a:gd name="csX17" fmla="*/ 1051 w 401777"/>
              <a:gd name="csY17" fmla="*/ 61627 h 824865"/>
              <a:gd name="csX18" fmla="*/ 289 w 401777"/>
              <a:gd name="csY18" fmla="*/ 8192 h 824865"/>
              <a:gd name="csX19" fmla="*/ 104968 w 401777"/>
              <a:gd name="csY19" fmla="*/ 8192 h 824865"/>
              <a:gd name="csX20" fmla="*/ 140497 w 401777"/>
              <a:gd name="csY20" fmla="*/ 26670 h 824865"/>
              <a:gd name="csX21" fmla="*/ 162118 w 401777"/>
              <a:gd name="csY21" fmla="*/ 28956 h 824865"/>
              <a:gd name="csX22" fmla="*/ 168500 w 401777"/>
              <a:gd name="csY22" fmla="*/ 17336 h 824865"/>
              <a:gd name="csX23" fmla="*/ 183835 w 401777"/>
              <a:gd name="csY23" fmla="*/ 14669 h 824865"/>
              <a:gd name="csX24" fmla="*/ 204695 w 401777"/>
              <a:gd name="csY24" fmla="*/ 16478 h 824865"/>
              <a:gd name="csX25" fmla="*/ 262226 w 401777"/>
              <a:gd name="csY25" fmla="*/ 0 h 824865"/>
              <a:gd name="csX26" fmla="*/ 317757 w 401777"/>
              <a:gd name="csY26" fmla="*/ 21527 h 824865"/>
              <a:gd name="csX27" fmla="*/ 346237 w 401777"/>
              <a:gd name="csY27" fmla="*/ 50292 h 824865"/>
              <a:gd name="csX28" fmla="*/ 357667 w 401777"/>
              <a:gd name="csY28" fmla="*/ 82106 h 824865"/>
              <a:gd name="csX29" fmla="*/ 365096 w 401777"/>
              <a:gd name="csY29" fmla="*/ 93440 h 824865"/>
              <a:gd name="csX30" fmla="*/ 384908 w 401777"/>
              <a:gd name="csY30" fmla="*/ 94964 h 824865"/>
              <a:gd name="csX31" fmla="*/ 395576 w 401777"/>
              <a:gd name="csY31" fmla="*/ 101632 h 824865"/>
              <a:gd name="csX32" fmla="*/ 400624 w 401777"/>
              <a:gd name="csY32" fmla="*/ 121063 h 824865"/>
              <a:gd name="csX33" fmla="*/ 401196 w 401777"/>
              <a:gd name="csY33" fmla="*/ 139732 h 824865"/>
              <a:gd name="csX34" fmla="*/ 396243 w 401777"/>
              <a:gd name="csY34" fmla="*/ 160020 h 824865"/>
              <a:gd name="csX35" fmla="*/ 394147 w 401777"/>
              <a:gd name="csY35" fmla="*/ 195929 h 824865"/>
              <a:gd name="csX36" fmla="*/ 390433 w 401777"/>
              <a:gd name="csY36" fmla="*/ 226314 h 824865"/>
              <a:gd name="csX37" fmla="*/ 385099 w 401777"/>
              <a:gd name="csY37" fmla="*/ 249365 h 824865"/>
              <a:gd name="csX38" fmla="*/ 374335 w 401777"/>
              <a:gd name="csY38" fmla="*/ 261747 h 824865"/>
              <a:gd name="csX39" fmla="*/ 365096 w 401777"/>
              <a:gd name="csY39" fmla="*/ 270605 h 824865"/>
              <a:gd name="csX40" fmla="*/ 364810 w 401777"/>
              <a:gd name="csY40" fmla="*/ 288893 h 824865"/>
              <a:gd name="csX41" fmla="*/ 371002 w 401777"/>
              <a:gd name="csY41" fmla="*/ 341281 h 824865"/>
              <a:gd name="csX42" fmla="*/ 384051 w 401777"/>
              <a:gd name="csY42" fmla="*/ 619316 h 824865"/>
              <a:gd name="csX43" fmla="*/ 389385 w 401777"/>
              <a:gd name="csY43" fmla="*/ 824865 h 824865"/>
              <a:gd name="csX44" fmla="*/ 164690 w 401777"/>
              <a:gd name="csY44" fmla="*/ 824770 h 8248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401777" h="824865">
                <a:moveTo>
                  <a:pt x="164690" y="824770"/>
                </a:moveTo>
                <a:cubicBezTo>
                  <a:pt x="173548" y="805434"/>
                  <a:pt x="176215" y="725615"/>
                  <a:pt x="175168" y="677513"/>
                </a:cubicBezTo>
                <a:cubicBezTo>
                  <a:pt x="174120" y="629412"/>
                  <a:pt x="169453" y="613029"/>
                  <a:pt x="163261" y="597408"/>
                </a:cubicBezTo>
                <a:cubicBezTo>
                  <a:pt x="157070" y="581787"/>
                  <a:pt x="149450" y="567023"/>
                  <a:pt x="144307" y="551688"/>
                </a:cubicBezTo>
                <a:cubicBezTo>
                  <a:pt x="139258" y="536353"/>
                  <a:pt x="136782" y="520446"/>
                  <a:pt x="134782" y="509968"/>
                </a:cubicBezTo>
                <a:cubicBezTo>
                  <a:pt x="132781" y="499396"/>
                  <a:pt x="131162" y="494157"/>
                  <a:pt x="130305" y="486156"/>
                </a:cubicBezTo>
                <a:cubicBezTo>
                  <a:pt x="129448" y="478155"/>
                  <a:pt x="129257" y="467297"/>
                  <a:pt x="130210" y="456152"/>
                </a:cubicBezTo>
                <a:cubicBezTo>
                  <a:pt x="131162" y="445008"/>
                  <a:pt x="133258" y="433483"/>
                  <a:pt x="131543" y="424529"/>
                </a:cubicBezTo>
                <a:cubicBezTo>
                  <a:pt x="129829" y="415576"/>
                  <a:pt x="124209" y="409099"/>
                  <a:pt x="117827" y="404146"/>
                </a:cubicBezTo>
                <a:cubicBezTo>
                  <a:pt x="111445" y="399193"/>
                  <a:pt x="104302" y="395669"/>
                  <a:pt x="97729" y="390144"/>
                </a:cubicBezTo>
                <a:cubicBezTo>
                  <a:pt x="91157" y="384524"/>
                  <a:pt x="85252" y="376904"/>
                  <a:pt x="82585" y="366998"/>
                </a:cubicBezTo>
                <a:cubicBezTo>
                  <a:pt x="79918" y="357092"/>
                  <a:pt x="80394" y="344900"/>
                  <a:pt x="77060" y="331851"/>
                </a:cubicBezTo>
                <a:cubicBezTo>
                  <a:pt x="73726" y="318897"/>
                  <a:pt x="66583" y="305086"/>
                  <a:pt x="61630" y="293275"/>
                </a:cubicBezTo>
                <a:cubicBezTo>
                  <a:pt x="56677" y="281369"/>
                  <a:pt x="53914" y="271463"/>
                  <a:pt x="52009" y="259461"/>
                </a:cubicBezTo>
                <a:cubicBezTo>
                  <a:pt x="50200" y="247460"/>
                  <a:pt x="49342" y="233267"/>
                  <a:pt x="48390" y="218980"/>
                </a:cubicBezTo>
                <a:cubicBezTo>
                  <a:pt x="47437" y="204692"/>
                  <a:pt x="46390" y="190214"/>
                  <a:pt x="41818" y="174784"/>
                </a:cubicBezTo>
                <a:cubicBezTo>
                  <a:pt x="37246" y="159353"/>
                  <a:pt x="29149" y="142875"/>
                  <a:pt x="9909" y="94583"/>
                </a:cubicBezTo>
                <a:cubicBezTo>
                  <a:pt x="8766" y="73343"/>
                  <a:pt x="3051" y="71723"/>
                  <a:pt x="1051" y="61627"/>
                </a:cubicBezTo>
                <a:cubicBezTo>
                  <a:pt x="-950" y="51530"/>
                  <a:pt x="574" y="32861"/>
                  <a:pt x="289" y="8192"/>
                </a:cubicBezTo>
                <a:cubicBezTo>
                  <a:pt x="35150" y="8192"/>
                  <a:pt x="70107" y="8192"/>
                  <a:pt x="104968" y="8192"/>
                </a:cubicBezTo>
                <a:cubicBezTo>
                  <a:pt x="114589" y="19812"/>
                  <a:pt x="129543" y="23813"/>
                  <a:pt x="140497" y="26670"/>
                </a:cubicBezTo>
                <a:cubicBezTo>
                  <a:pt x="151546" y="29528"/>
                  <a:pt x="158594" y="31242"/>
                  <a:pt x="162118" y="28956"/>
                </a:cubicBezTo>
                <a:cubicBezTo>
                  <a:pt x="165643" y="26765"/>
                  <a:pt x="165452" y="20574"/>
                  <a:pt x="168500" y="17336"/>
                </a:cubicBezTo>
                <a:cubicBezTo>
                  <a:pt x="171453" y="14097"/>
                  <a:pt x="177549" y="13716"/>
                  <a:pt x="183835" y="14669"/>
                </a:cubicBezTo>
                <a:cubicBezTo>
                  <a:pt x="190122" y="15621"/>
                  <a:pt x="196694" y="17717"/>
                  <a:pt x="204695" y="16478"/>
                </a:cubicBezTo>
                <a:cubicBezTo>
                  <a:pt x="212791" y="15240"/>
                  <a:pt x="222412" y="10573"/>
                  <a:pt x="262226" y="0"/>
                </a:cubicBezTo>
                <a:cubicBezTo>
                  <a:pt x="293373" y="3715"/>
                  <a:pt x="306232" y="12573"/>
                  <a:pt x="317757" y="21527"/>
                </a:cubicBezTo>
                <a:cubicBezTo>
                  <a:pt x="329282" y="30385"/>
                  <a:pt x="339569" y="39338"/>
                  <a:pt x="346237" y="50292"/>
                </a:cubicBezTo>
                <a:cubicBezTo>
                  <a:pt x="352904" y="61246"/>
                  <a:pt x="355857" y="74390"/>
                  <a:pt x="357667" y="82106"/>
                </a:cubicBezTo>
                <a:cubicBezTo>
                  <a:pt x="359476" y="89916"/>
                  <a:pt x="360238" y="92297"/>
                  <a:pt x="365096" y="93440"/>
                </a:cubicBezTo>
                <a:cubicBezTo>
                  <a:pt x="369954" y="94583"/>
                  <a:pt x="379003" y="94393"/>
                  <a:pt x="384908" y="94964"/>
                </a:cubicBezTo>
                <a:cubicBezTo>
                  <a:pt x="390718" y="95536"/>
                  <a:pt x="393385" y="96965"/>
                  <a:pt x="395576" y="101632"/>
                </a:cubicBezTo>
                <a:cubicBezTo>
                  <a:pt x="397767" y="106299"/>
                  <a:pt x="399481" y="114110"/>
                  <a:pt x="400624" y="121063"/>
                </a:cubicBezTo>
                <a:cubicBezTo>
                  <a:pt x="401767" y="128016"/>
                  <a:pt x="402244" y="134112"/>
                  <a:pt x="401196" y="139732"/>
                </a:cubicBezTo>
                <a:cubicBezTo>
                  <a:pt x="400148" y="145352"/>
                  <a:pt x="397576" y="150400"/>
                  <a:pt x="396243" y="160020"/>
                </a:cubicBezTo>
                <a:cubicBezTo>
                  <a:pt x="394909" y="169736"/>
                  <a:pt x="394909" y="184023"/>
                  <a:pt x="394147" y="195929"/>
                </a:cubicBezTo>
                <a:cubicBezTo>
                  <a:pt x="393385" y="207836"/>
                  <a:pt x="391766" y="217456"/>
                  <a:pt x="390433" y="226314"/>
                </a:cubicBezTo>
                <a:cubicBezTo>
                  <a:pt x="389004" y="235172"/>
                  <a:pt x="387861" y="243364"/>
                  <a:pt x="385099" y="249365"/>
                </a:cubicBezTo>
                <a:cubicBezTo>
                  <a:pt x="382432" y="255270"/>
                  <a:pt x="378241" y="258985"/>
                  <a:pt x="374335" y="261747"/>
                </a:cubicBezTo>
                <a:cubicBezTo>
                  <a:pt x="370430" y="264509"/>
                  <a:pt x="366715" y="266414"/>
                  <a:pt x="365096" y="270605"/>
                </a:cubicBezTo>
                <a:cubicBezTo>
                  <a:pt x="363477" y="274796"/>
                  <a:pt x="363763" y="281273"/>
                  <a:pt x="364810" y="288893"/>
                </a:cubicBezTo>
                <a:cubicBezTo>
                  <a:pt x="365858" y="296609"/>
                  <a:pt x="367573" y="305467"/>
                  <a:pt x="371002" y="341281"/>
                </a:cubicBezTo>
                <a:cubicBezTo>
                  <a:pt x="374431" y="377095"/>
                  <a:pt x="379384" y="439865"/>
                  <a:pt x="384051" y="619316"/>
                </a:cubicBezTo>
                <a:cubicBezTo>
                  <a:pt x="385861" y="687800"/>
                  <a:pt x="387575" y="756380"/>
                  <a:pt x="389385" y="824865"/>
                </a:cubicBezTo>
                <a:cubicBezTo>
                  <a:pt x="314328" y="824770"/>
                  <a:pt x="239557" y="824770"/>
                  <a:pt x="164690" y="824770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68E88A9D-0F4C-9707-8FEB-9717372B9E5F}"/>
              </a:ext>
            </a:extLst>
          </p:cNvPr>
          <p:cNvSpPr/>
          <p:nvPr/>
        </p:nvSpPr>
        <p:spPr>
          <a:xfrm>
            <a:off x="8792884" y="1411224"/>
            <a:ext cx="613467" cy="849344"/>
          </a:xfrm>
          <a:custGeom>
            <a:avLst/>
            <a:gdLst>
              <a:gd name="csX0" fmla="*/ 613467 w 613467"/>
              <a:gd name="csY0" fmla="*/ 683133 h 849344"/>
              <a:gd name="csX1" fmla="*/ 585749 w 613467"/>
              <a:gd name="csY1" fmla="*/ 625983 h 849344"/>
              <a:gd name="csX2" fmla="*/ 569557 w 613467"/>
              <a:gd name="csY2" fmla="*/ 587216 h 849344"/>
              <a:gd name="csX3" fmla="*/ 563175 w 613467"/>
              <a:gd name="csY3" fmla="*/ 550735 h 849344"/>
              <a:gd name="csX4" fmla="*/ 558508 w 613467"/>
              <a:gd name="csY4" fmla="*/ 514064 h 849344"/>
              <a:gd name="csX5" fmla="*/ 553174 w 613467"/>
              <a:gd name="csY5" fmla="*/ 464153 h 849344"/>
              <a:gd name="csX6" fmla="*/ 526504 w 613467"/>
              <a:gd name="csY6" fmla="*/ 426530 h 849344"/>
              <a:gd name="csX7" fmla="*/ 495167 w 613467"/>
              <a:gd name="csY7" fmla="*/ 406908 h 849344"/>
              <a:gd name="csX8" fmla="*/ 465734 w 613467"/>
              <a:gd name="csY8" fmla="*/ 379667 h 849344"/>
              <a:gd name="csX9" fmla="*/ 430492 w 613467"/>
              <a:gd name="csY9" fmla="*/ 331946 h 849344"/>
              <a:gd name="csX10" fmla="*/ 383438 w 613467"/>
              <a:gd name="csY10" fmla="*/ 281940 h 849344"/>
              <a:gd name="csX11" fmla="*/ 350005 w 613467"/>
              <a:gd name="csY11" fmla="*/ 254127 h 849344"/>
              <a:gd name="csX12" fmla="*/ 321430 w 613467"/>
              <a:gd name="csY12" fmla="*/ 237363 h 849344"/>
              <a:gd name="csX13" fmla="*/ 292284 w 613467"/>
              <a:gd name="csY13" fmla="*/ 231267 h 849344"/>
              <a:gd name="csX14" fmla="*/ 253041 w 613467"/>
              <a:gd name="csY14" fmla="*/ 228409 h 849344"/>
              <a:gd name="csX15" fmla="*/ 238944 w 613467"/>
              <a:gd name="csY15" fmla="*/ 214313 h 849344"/>
              <a:gd name="csX16" fmla="*/ 238658 w 613467"/>
              <a:gd name="csY16" fmla="*/ 173926 h 849344"/>
              <a:gd name="csX17" fmla="*/ 241230 w 613467"/>
              <a:gd name="csY17" fmla="*/ 155448 h 849344"/>
              <a:gd name="csX18" fmla="*/ 247326 w 613467"/>
              <a:gd name="csY18" fmla="*/ 147352 h 849344"/>
              <a:gd name="csX19" fmla="*/ 245230 w 613467"/>
              <a:gd name="csY19" fmla="*/ 138493 h 849344"/>
              <a:gd name="csX20" fmla="*/ 238658 w 613467"/>
              <a:gd name="csY20" fmla="*/ 126016 h 849344"/>
              <a:gd name="csX21" fmla="*/ 238087 w 613467"/>
              <a:gd name="csY21" fmla="*/ 106680 h 849344"/>
              <a:gd name="csX22" fmla="*/ 234753 w 613467"/>
              <a:gd name="csY22" fmla="*/ 92964 h 849344"/>
              <a:gd name="csX23" fmla="*/ 221323 w 613467"/>
              <a:gd name="csY23" fmla="*/ 81153 h 849344"/>
              <a:gd name="csX24" fmla="*/ 200082 w 613467"/>
              <a:gd name="csY24" fmla="*/ 65342 h 849344"/>
              <a:gd name="csX25" fmla="*/ 179032 w 613467"/>
              <a:gd name="csY25" fmla="*/ 46482 h 849344"/>
              <a:gd name="csX26" fmla="*/ 156457 w 613467"/>
              <a:gd name="csY26" fmla="*/ 24098 h 849344"/>
              <a:gd name="csX27" fmla="*/ 122358 w 613467"/>
              <a:gd name="csY27" fmla="*/ 0 h 849344"/>
              <a:gd name="csX28" fmla="*/ 115976 w 613467"/>
              <a:gd name="csY28" fmla="*/ 35719 h 849344"/>
              <a:gd name="csX29" fmla="*/ 111214 w 613467"/>
              <a:gd name="csY29" fmla="*/ 54292 h 849344"/>
              <a:gd name="csX30" fmla="*/ 105594 w 613467"/>
              <a:gd name="csY30" fmla="*/ 71533 h 849344"/>
              <a:gd name="csX31" fmla="*/ 102070 w 613467"/>
              <a:gd name="csY31" fmla="*/ 90773 h 849344"/>
              <a:gd name="csX32" fmla="*/ 97593 w 613467"/>
              <a:gd name="csY32" fmla="*/ 103346 h 849344"/>
              <a:gd name="csX33" fmla="*/ 97688 w 613467"/>
              <a:gd name="csY33" fmla="*/ 120587 h 849344"/>
              <a:gd name="csX34" fmla="*/ 95878 w 613467"/>
              <a:gd name="csY34" fmla="*/ 141922 h 849344"/>
              <a:gd name="csX35" fmla="*/ 90640 w 613467"/>
              <a:gd name="csY35" fmla="*/ 157448 h 849344"/>
              <a:gd name="csX36" fmla="*/ 77971 w 613467"/>
              <a:gd name="csY36" fmla="*/ 173164 h 849344"/>
              <a:gd name="csX37" fmla="*/ 64255 w 613467"/>
              <a:gd name="csY37" fmla="*/ 187833 h 849344"/>
              <a:gd name="csX38" fmla="*/ 63017 w 613467"/>
              <a:gd name="csY38" fmla="*/ 204121 h 849344"/>
              <a:gd name="csX39" fmla="*/ 71590 w 613467"/>
              <a:gd name="csY39" fmla="*/ 230410 h 849344"/>
              <a:gd name="csX40" fmla="*/ 81496 w 613467"/>
              <a:gd name="csY40" fmla="*/ 270986 h 849344"/>
              <a:gd name="csX41" fmla="*/ 82448 w 613467"/>
              <a:gd name="csY41" fmla="*/ 308610 h 849344"/>
              <a:gd name="csX42" fmla="*/ 83591 w 613467"/>
              <a:gd name="csY42" fmla="*/ 335471 h 849344"/>
              <a:gd name="csX43" fmla="*/ 86734 w 613467"/>
              <a:gd name="csY43" fmla="*/ 348139 h 849344"/>
              <a:gd name="csX44" fmla="*/ 95116 w 613467"/>
              <a:gd name="csY44" fmla="*/ 353759 h 849344"/>
              <a:gd name="csX45" fmla="*/ 94545 w 613467"/>
              <a:gd name="csY45" fmla="*/ 367665 h 849344"/>
              <a:gd name="csX46" fmla="*/ 86734 w 613467"/>
              <a:gd name="csY46" fmla="*/ 383381 h 849344"/>
              <a:gd name="csX47" fmla="*/ 76828 w 613467"/>
              <a:gd name="csY47" fmla="*/ 394716 h 849344"/>
              <a:gd name="csX48" fmla="*/ 62636 w 613467"/>
              <a:gd name="csY48" fmla="*/ 397478 h 849344"/>
              <a:gd name="csX49" fmla="*/ 53302 w 613467"/>
              <a:gd name="csY49" fmla="*/ 405670 h 849344"/>
              <a:gd name="csX50" fmla="*/ 48158 w 613467"/>
              <a:gd name="csY50" fmla="*/ 418338 h 849344"/>
              <a:gd name="csX51" fmla="*/ 46063 w 613467"/>
              <a:gd name="csY51" fmla="*/ 439960 h 849344"/>
              <a:gd name="csX52" fmla="*/ 39205 w 613467"/>
              <a:gd name="csY52" fmla="*/ 454914 h 849344"/>
              <a:gd name="csX53" fmla="*/ 35109 w 613467"/>
              <a:gd name="csY53" fmla="*/ 469297 h 849344"/>
              <a:gd name="csX54" fmla="*/ 32632 w 613467"/>
              <a:gd name="csY54" fmla="*/ 480155 h 849344"/>
              <a:gd name="csX55" fmla="*/ 28537 w 613467"/>
              <a:gd name="csY55" fmla="*/ 492062 h 849344"/>
              <a:gd name="csX56" fmla="*/ 29584 w 613467"/>
              <a:gd name="csY56" fmla="*/ 512445 h 849344"/>
              <a:gd name="csX57" fmla="*/ 33490 w 613467"/>
              <a:gd name="csY57" fmla="*/ 529209 h 849344"/>
              <a:gd name="csX58" fmla="*/ 27298 w 613467"/>
              <a:gd name="csY58" fmla="*/ 544163 h 849344"/>
              <a:gd name="csX59" fmla="*/ 10153 w 613467"/>
              <a:gd name="csY59" fmla="*/ 561594 h 849344"/>
              <a:gd name="csX60" fmla="*/ 1200 w 613467"/>
              <a:gd name="csY60" fmla="*/ 584073 h 849344"/>
              <a:gd name="csX61" fmla="*/ 152 w 613467"/>
              <a:gd name="csY61" fmla="*/ 611600 h 849344"/>
              <a:gd name="csX62" fmla="*/ 1867 w 613467"/>
              <a:gd name="csY62" fmla="*/ 641033 h 849344"/>
              <a:gd name="csX63" fmla="*/ 6248 w 613467"/>
              <a:gd name="csY63" fmla="*/ 663321 h 849344"/>
              <a:gd name="csX64" fmla="*/ 16249 w 613467"/>
              <a:gd name="csY64" fmla="*/ 686181 h 849344"/>
              <a:gd name="csX65" fmla="*/ 31489 w 613467"/>
              <a:gd name="csY65" fmla="*/ 705040 h 849344"/>
              <a:gd name="csX66" fmla="*/ 51873 w 613467"/>
              <a:gd name="csY66" fmla="*/ 715137 h 849344"/>
              <a:gd name="csX67" fmla="*/ 60255 w 613467"/>
              <a:gd name="csY67" fmla="*/ 728091 h 849344"/>
              <a:gd name="csX68" fmla="*/ 51968 w 613467"/>
              <a:gd name="csY68" fmla="*/ 743140 h 849344"/>
              <a:gd name="csX69" fmla="*/ 43300 w 613467"/>
              <a:gd name="csY69" fmla="*/ 756380 h 849344"/>
              <a:gd name="csX70" fmla="*/ 50349 w 613467"/>
              <a:gd name="csY70" fmla="*/ 770763 h 849344"/>
              <a:gd name="csX71" fmla="*/ 65684 w 613467"/>
              <a:gd name="csY71" fmla="*/ 784765 h 849344"/>
              <a:gd name="csX72" fmla="*/ 74828 w 613467"/>
              <a:gd name="csY72" fmla="*/ 803719 h 849344"/>
              <a:gd name="csX73" fmla="*/ 80257 w 613467"/>
              <a:gd name="csY73" fmla="*/ 829818 h 849344"/>
              <a:gd name="csX74" fmla="*/ 82353 w 613467"/>
              <a:gd name="csY74" fmla="*/ 849344 h 849344"/>
              <a:gd name="csX75" fmla="*/ 109975 w 613467"/>
              <a:gd name="csY75" fmla="*/ 847249 h 849344"/>
              <a:gd name="csX76" fmla="*/ 121977 w 613467"/>
              <a:gd name="csY76" fmla="*/ 844487 h 849344"/>
              <a:gd name="csX77" fmla="*/ 136169 w 613467"/>
              <a:gd name="csY77" fmla="*/ 844391 h 849344"/>
              <a:gd name="csX78" fmla="*/ 145123 w 613467"/>
              <a:gd name="csY78" fmla="*/ 840010 h 849344"/>
              <a:gd name="csX79" fmla="*/ 150742 w 613467"/>
              <a:gd name="csY79" fmla="*/ 828484 h 849344"/>
              <a:gd name="csX80" fmla="*/ 152457 w 613467"/>
              <a:gd name="csY80" fmla="*/ 809911 h 849344"/>
              <a:gd name="csX81" fmla="*/ 156362 w 613467"/>
              <a:gd name="csY81" fmla="*/ 788765 h 849344"/>
              <a:gd name="csX82" fmla="*/ 169030 w 613467"/>
              <a:gd name="csY82" fmla="*/ 771811 h 849344"/>
              <a:gd name="csX83" fmla="*/ 187414 w 613467"/>
              <a:gd name="csY83" fmla="*/ 755333 h 849344"/>
              <a:gd name="csX84" fmla="*/ 204273 w 613467"/>
              <a:gd name="csY84" fmla="*/ 742379 h 849344"/>
              <a:gd name="csX85" fmla="*/ 216655 w 613467"/>
              <a:gd name="csY85" fmla="*/ 731901 h 849344"/>
              <a:gd name="csX86" fmla="*/ 232848 w 613467"/>
              <a:gd name="csY86" fmla="*/ 727805 h 849344"/>
              <a:gd name="csX87" fmla="*/ 248755 w 613467"/>
              <a:gd name="csY87" fmla="*/ 732377 h 849344"/>
              <a:gd name="csX88" fmla="*/ 262756 w 613467"/>
              <a:gd name="csY88" fmla="*/ 741902 h 849344"/>
              <a:gd name="csX89" fmla="*/ 270567 w 613467"/>
              <a:gd name="csY89" fmla="*/ 751808 h 849344"/>
              <a:gd name="csX90" fmla="*/ 272377 w 613467"/>
              <a:gd name="csY90" fmla="*/ 767905 h 849344"/>
              <a:gd name="csX91" fmla="*/ 276758 w 613467"/>
              <a:gd name="csY91" fmla="*/ 781050 h 849344"/>
              <a:gd name="csX92" fmla="*/ 292189 w 613467"/>
              <a:gd name="csY92" fmla="*/ 786860 h 849344"/>
              <a:gd name="csX93" fmla="*/ 310762 w 613467"/>
              <a:gd name="csY93" fmla="*/ 787622 h 849344"/>
              <a:gd name="csX94" fmla="*/ 332098 w 613467"/>
              <a:gd name="csY94" fmla="*/ 777812 h 849344"/>
              <a:gd name="csX95" fmla="*/ 350291 w 613467"/>
              <a:gd name="csY95" fmla="*/ 758952 h 849344"/>
              <a:gd name="csX96" fmla="*/ 373532 w 613467"/>
              <a:gd name="csY96" fmla="*/ 739712 h 849344"/>
              <a:gd name="csX97" fmla="*/ 396964 w 613467"/>
              <a:gd name="csY97" fmla="*/ 733615 h 849344"/>
              <a:gd name="csX98" fmla="*/ 410584 w 613467"/>
              <a:gd name="csY98" fmla="*/ 727519 h 849344"/>
              <a:gd name="csX99" fmla="*/ 422396 w 613467"/>
              <a:gd name="csY99" fmla="*/ 729329 h 849344"/>
              <a:gd name="csX100" fmla="*/ 432206 w 613467"/>
              <a:gd name="csY100" fmla="*/ 743807 h 849344"/>
              <a:gd name="csX101" fmla="*/ 441731 w 613467"/>
              <a:gd name="csY101" fmla="*/ 753904 h 849344"/>
              <a:gd name="csX102" fmla="*/ 462020 w 613467"/>
              <a:gd name="csY102" fmla="*/ 763334 h 849344"/>
              <a:gd name="csX103" fmla="*/ 518884 w 613467"/>
              <a:gd name="csY103" fmla="*/ 769525 h 849344"/>
              <a:gd name="csX104" fmla="*/ 510025 w 613467"/>
              <a:gd name="csY104" fmla="*/ 736568 h 849344"/>
              <a:gd name="csX105" fmla="*/ 509263 w 613467"/>
              <a:gd name="csY105" fmla="*/ 683133 h 849344"/>
              <a:gd name="csX106" fmla="*/ 613467 w 613467"/>
              <a:gd name="csY106" fmla="*/ 683133 h 84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</a:cxnLst>
            <a:rect l="l" t="t" r="r" b="b"/>
            <a:pathLst>
              <a:path w="613467" h="849344">
                <a:moveTo>
                  <a:pt x="613467" y="683133"/>
                </a:moveTo>
                <a:cubicBezTo>
                  <a:pt x="602132" y="655987"/>
                  <a:pt x="593084" y="640080"/>
                  <a:pt x="585749" y="625983"/>
                </a:cubicBezTo>
                <a:cubicBezTo>
                  <a:pt x="578415" y="611886"/>
                  <a:pt x="572986" y="599599"/>
                  <a:pt x="569557" y="587216"/>
                </a:cubicBezTo>
                <a:cubicBezTo>
                  <a:pt x="566223" y="574834"/>
                  <a:pt x="564890" y="562261"/>
                  <a:pt x="563175" y="550735"/>
                </a:cubicBezTo>
                <a:cubicBezTo>
                  <a:pt x="561461" y="539210"/>
                  <a:pt x="559270" y="528828"/>
                  <a:pt x="558508" y="514064"/>
                </a:cubicBezTo>
                <a:cubicBezTo>
                  <a:pt x="557746" y="499300"/>
                  <a:pt x="558317" y="480155"/>
                  <a:pt x="553174" y="464153"/>
                </a:cubicBezTo>
                <a:cubicBezTo>
                  <a:pt x="548030" y="448151"/>
                  <a:pt x="537267" y="435197"/>
                  <a:pt x="526504" y="426530"/>
                </a:cubicBezTo>
                <a:cubicBezTo>
                  <a:pt x="515741" y="417862"/>
                  <a:pt x="505168" y="413290"/>
                  <a:pt x="495167" y="406908"/>
                </a:cubicBezTo>
                <a:cubicBezTo>
                  <a:pt x="485165" y="400526"/>
                  <a:pt x="475735" y="392335"/>
                  <a:pt x="465734" y="379667"/>
                </a:cubicBezTo>
                <a:cubicBezTo>
                  <a:pt x="455733" y="366998"/>
                  <a:pt x="445065" y="349948"/>
                  <a:pt x="430492" y="331946"/>
                </a:cubicBezTo>
                <a:cubicBezTo>
                  <a:pt x="415919" y="313944"/>
                  <a:pt x="397440" y="295180"/>
                  <a:pt x="383438" y="281940"/>
                </a:cubicBezTo>
                <a:cubicBezTo>
                  <a:pt x="369436" y="268700"/>
                  <a:pt x="359816" y="260985"/>
                  <a:pt x="350005" y="254127"/>
                </a:cubicBezTo>
                <a:cubicBezTo>
                  <a:pt x="340290" y="247269"/>
                  <a:pt x="330289" y="241173"/>
                  <a:pt x="321430" y="237363"/>
                </a:cubicBezTo>
                <a:cubicBezTo>
                  <a:pt x="312572" y="233648"/>
                  <a:pt x="304667" y="232219"/>
                  <a:pt x="292284" y="231267"/>
                </a:cubicBezTo>
                <a:cubicBezTo>
                  <a:pt x="279901" y="230314"/>
                  <a:pt x="262947" y="229743"/>
                  <a:pt x="253041" y="228409"/>
                </a:cubicBezTo>
                <a:cubicBezTo>
                  <a:pt x="243135" y="226981"/>
                  <a:pt x="240182" y="224790"/>
                  <a:pt x="238944" y="214313"/>
                </a:cubicBezTo>
                <a:cubicBezTo>
                  <a:pt x="237706" y="203835"/>
                  <a:pt x="238277" y="185261"/>
                  <a:pt x="238658" y="173926"/>
                </a:cubicBezTo>
                <a:cubicBezTo>
                  <a:pt x="239039" y="162592"/>
                  <a:pt x="239420" y="158591"/>
                  <a:pt x="241230" y="155448"/>
                </a:cubicBezTo>
                <a:cubicBezTo>
                  <a:pt x="243040" y="152305"/>
                  <a:pt x="246183" y="150019"/>
                  <a:pt x="247326" y="147352"/>
                </a:cubicBezTo>
                <a:cubicBezTo>
                  <a:pt x="248469" y="144685"/>
                  <a:pt x="247421" y="141732"/>
                  <a:pt x="245230" y="138493"/>
                </a:cubicBezTo>
                <a:cubicBezTo>
                  <a:pt x="243135" y="135255"/>
                  <a:pt x="239896" y="131731"/>
                  <a:pt x="238658" y="126016"/>
                </a:cubicBezTo>
                <a:cubicBezTo>
                  <a:pt x="237420" y="120396"/>
                  <a:pt x="238087" y="112585"/>
                  <a:pt x="238087" y="106680"/>
                </a:cubicBezTo>
                <a:cubicBezTo>
                  <a:pt x="238087" y="100775"/>
                  <a:pt x="237420" y="96774"/>
                  <a:pt x="234753" y="92964"/>
                </a:cubicBezTo>
                <a:cubicBezTo>
                  <a:pt x="232086" y="89154"/>
                  <a:pt x="227514" y="85630"/>
                  <a:pt x="221323" y="81153"/>
                </a:cubicBezTo>
                <a:cubicBezTo>
                  <a:pt x="215131" y="76676"/>
                  <a:pt x="207416" y="71342"/>
                  <a:pt x="200082" y="65342"/>
                </a:cubicBezTo>
                <a:cubicBezTo>
                  <a:pt x="192843" y="59436"/>
                  <a:pt x="186080" y="52864"/>
                  <a:pt x="179032" y="46482"/>
                </a:cubicBezTo>
                <a:cubicBezTo>
                  <a:pt x="171983" y="40100"/>
                  <a:pt x="164649" y="33814"/>
                  <a:pt x="156457" y="24098"/>
                </a:cubicBezTo>
                <a:cubicBezTo>
                  <a:pt x="148266" y="14478"/>
                  <a:pt x="139122" y="1429"/>
                  <a:pt x="122358" y="0"/>
                </a:cubicBezTo>
                <a:cubicBezTo>
                  <a:pt x="114643" y="11239"/>
                  <a:pt x="116262" y="26194"/>
                  <a:pt x="115976" y="35719"/>
                </a:cubicBezTo>
                <a:cubicBezTo>
                  <a:pt x="115595" y="45244"/>
                  <a:pt x="113404" y="49339"/>
                  <a:pt x="111214" y="54292"/>
                </a:cubicBezTo>
                <a:cubicBezTo>
                  <a:pt x="109023" y="59246"/>
                  <a:pt x="107023" y="64960"/>
                  <a:pt x="105594" y="71533"/>
                </a:cubicBezTo>
                <a:cubicBezTo>
                  <a:pt x="104165" y="78105"/>
                  <a:pt x="103498" y="85534"/>
                  <a:pt x="102070" y="90773"/>
                </a:cubicBezTo>
                <a:cubicBezTo>
                  <a:pt x="100546" y="96012"/>
                  <a:pt x="98260" y="98965"/>
                  <a:pt x="97593" y="103346"/>
                </a:cubicBezTo>
                <a:cubicBezTo>
                  <a:pt x="96831" y="107728"/>
                  <a:pt x="97688" y="113538"/>
                  <a:pt x="97688" y="120587"/>
                </a:cubicBezTo>
                <a:cubicBezTo>
                  <a:pt x="97688" y="127540"/>
                  <a:pt x="96926" y="135731"/>
                  <a:pt x="95878" y="141922"/>
                </a:cubicBezTo>
                <a:cubicBezTo>
                  <a:pt x="94831" y="148114"/>
                  <a:pt x="93592" y="152495"/>
                  <a:pt x="90640" y="157448"/>
                </a:cubicBezTo>
                <a:cubicBezTo>
                  <a:pt x="87687" y="162401"/>
                  <a:pt x="83115" y="168021"/>
                  <a:pt x="77971" y="173164"/>
                </a:cubicBezTo>
                <a:cubicBezTo>
                  <a:pt x="72828" y="178308"/>
                  <a:pt x="67113" y="182975"/>
                  <a:pt x="64255" y="187833"/>
                </a:cubicBezTo>
                <a:cubicBezTo>
                  <a:pt x="61398" y="192596"/>
                  <a:pt x="61398" y="197548"/>
                  <a:pt x="63017" y="204121"/>
                </a:cubicBezTo>
                <a:cubicBezTo>
                  <a:pt x="64636" y="210598"/>
                  <a:pt x="67780" y="218789"/>
                  <a:pt x="71590" y="230410"/>
                </a:cubicBezTo>
                <a:cubicBezTo>
                  <a:pt x="75400" y="242030"/>
                  <a:pt x="79686" y="257080"/>
                  <a:pt x="81496" y="270986"/>
                </a:cubicBezTo>
                <a:cubicBezTo>
                  <a:pt x="83305" y="284893"/>
                  <a:pt x="82448" y="297561"/>
                  <a:pt x="82448" y="308610"/>
                </a:cubicBezTo>
                <a:cubicBezTo>
                  <a:pt x="82353" y="319564"/>
                  <a:pt x="83115" y="328898"/>
                  <a:pt x="83591" y="335471"/>
                </a:cubicBezTo>
                <a:cubicBezTo>
                  <a:pt x="84067" y="342043"/>
                  <a:pt x="84448" y="345948"/>
                  <a:pt x="86734" y="348139"/>
                </a:cubicBezTo>
                <a:cubicBezTo>
                  <a:pt x="89020" y="350330"/>
                  <a:pt x="93211" y="350806"/>
                  <a:pt x="95116" y="353759"/>
                </a:cubicBezTo>
                <a:cubicBezTo>
                  <a:pt x="96926" y="356711"/>
                  <a:pt x="96355" y="362236"/>
                  <a:pt x="94545" y="367665"/>
                </a:cubicBezTo>
                <a:cubicBezTo>
                  <a:pt x="92735" y="373094"/>
                  <a:pt x="89592" y="378428"/>
                  <a:pt x="86734" y="383381"/>
                </a:cubicBezTo>
                <a:cubicBezTo>
                  <a:pt x="83782" y="388334"/>
                  <a:pt x="81115" y="392716"/>
                  <a:pt x="76828" y="394716"/>
                </a:cubicBezTo>
                <a:cubicBezTo>
                  <a:pt x="72637" y="396621"/>
                  <a:pt x="66827" y="396050"/>
                  <a:pt x="62636" y="397478"/>
                </a:cubicBezTo>
                <a:cubicBezTo>
                  <a:pt x="58445" y="398907"/>
                  <a:pt x="55683" y="402336"/>
                  <a:pt x="53302" y="405670"/>
                </a:cubicBezTo>
                <a:cubicBezTo>
                  <a:pt x="50920" y="409004"/>
                  <a:pt x="49015" y="412147"/>
                  <a:pt x="48158" y="418338"/>
                </a:cubicBezTo>
                <a:cubicBezTo>
                  <a:pt x="47301" y="424434"/>
                  <a:pt x="47491" y="433483"/>
                  <a:pt x="46063" y="439960"/>
                </a:cubicBezTo>
                <a:cubicBezTo>
                  <a:pt x="44539" y="446437"/>
                  <a:pt x="41395" y="450342"/>
                  <a:pt x="39205" y="454914"/>
                </a:cubicBezTo>
                <a:cubicBezTo>
                  <a:pt x="37014" y="459581"/>
                  <a:pt x="35871" y="464915"/>
                  <a:pt x="35109" y="469297"/>
                </a:cubicBezTo>
                <a:cubicBezTo>
                  <a:pt x="34347" y="473678"/>
                  <a:pt x="33871" y="476917"/>
                  <a:pt x="32632" y="480155"/>
                </a:cubicBezTo>
                <a:cubicBezTo>
                  <a:pt x="31394" y="483394"/>
                  <a:pt x="29299" y="486442"/>
                  <a:pt x="28537" y="492062"/>
                </a:cubicBezTo>
                <a:cubicBezTo>
                  <a:pt x="27775" y="497681"/>
                  <a:pt x="28156" y="505777"/>
                  <a:pt x="29584" y="512445"/>
                </a:cubicBezTo>
                <a:cubicBezTo>
                  <a:pt x="30918" y="519113"/>
                  <a:pt x="33204" y="524256"/>
                  <a:pt x="33490" y="529209"/>
                </a:cubicBezTo>
                <a:cubicBezTo>
                  <a:pt x="33680" y="534162"/>
                  <a:pt x="31870" y="539020"/>
                  <a:pt x="27298" y="544163"/>
                </a:cubicBezTo>
                <a:cubicBezTo>
                  <a:pt x="22631" y="549402"/>
                  <a:pt x="15202" y="554926"/>
                  <a:pt x="10153" y="561594"/>
                </a:cubicBezTo>
                <a:cubicBezTo>
                  <a:pt x="5105" y="568166"/>
                  <a:pt x="2533" y="575691"/>
                  <a:pt x="1200" y="584073"/>
                </a:cubicBezTo>
                <a:cubicBezTo>
                  <a:pt x="-134" y="592455"/>
                  <a:pt x="-134" y="601599"/>
                  <a:pt x="152" y="611600"/>
                </a:cubicBezTo>
                <a:cubicBezTo>
                  <a:pt x="438" y="621601"/>
                  <a:pt x="1009" y="632365"/>
                  <a:pt x="1867" y="641033"/>
                </a:cubicBezTo>
                <a:cubicBezTo>
                  <a:pt x="2724" y="649605"/>
                  <a:pt x="3867" y="656082"/>
                  <a:pt x="6248" y="663321"/>
                </a:cubicBezTo>
                <a:cubicBezTo>
                  <a:pt x="8629" y="670560"/>
                  <a:pt x="12154" y="678751"/>
                  <a:pt x="16249" y="686181"/>
                </a:cubicBezTo>
                <a:cubicBezTo>
                  <a:pt x="20345" y="693706"/>
                  <a:pt x="25108" y="700564"/>
                  <a:pt x="31489" y="705040"/>
                </a:cubicBezTo>
                <a:cubicBezTo>
                  <a:pt x="37871" y="709517"/>
                  <a:pt x="46158" y="711708"/>
                  <a:pt x="51873" y="715137"/>
                </a:cubicBezTo>
                <a:cubicBezTo>
                  <a:pt x="57493" y="718471"/>
                  <a:pt x="60636" y="723043"/>
                  <a:pt x="60255" y="728091"/>
                </a:cubicBezTo>
                <a:cubicBezTo>
                  <a:pt x="59874" y="733044"/>
                  <a:pt x="55969" y="738473"/>
                  <a:pt x="51968" y="743140"/>
                </a:cubicBezTo>
                <a:cubicBezTo>
                  <a:pt x="47968" y="747808"/>
                  <a:pt x="43872" y="751808"/>
                  <a:pt x="43300" y="756380"/>
                </a:cubicBezTo>
                <a:cubicBezTo>
                  <a:pt x="42729" y="760952"/>
                  <a:pt x="45682" y="766096"/>
                  <a:pt x="50349" y="770763"/>
                </a:cubicBezTo>
                <a:cubicBezTo>
                  <a:pt x="55016" y="775430"/>
                  <a:pt x="61303" y="779717"/>
                  <a:pt x="65684" y="784765"/>
                </a:cubicBezTo>
                <a:cubicBezTo>
                  <a:pt x="70066" y="789813"/>
                  <a:pt x="72637" y="795814"/>
                  <a:pt x="74828" y="803719"/>
                </a:cubicBezTo>
                <a:cubicBezTo>
                  <a:pt x="77019" y="811625"/>
                  <a:pt x="79019" y="821626"/>
                  <a:pt x="80257" y="829818"/>
                </a:cubicBezTo>
                <a:cubicBezTo>
                  <a:pt x="81496" y="838009"/>
                  <a:pt x="81972" y="844582"/>
                  <a:pt x="82353" y="849344"/>
                </a:cubicBezTo>
                <a:cubicBezTo>
                  <a:pt x="101593" y="849344"/>
                  <a:pt x="105975" y="848297"/>
                  <a:pt x="109975" y="847249"/>
                </a:cubicBezTo>
                <a:cubicBezTo>
                  <a:pt x="113976" y="846106"/>
                  <a:pt x="117405" y="844868"/>
                  <a:pt x="121977" y="844487"/>
                </a:cubicBezTo>
                <a:cubicBezTo>
                  <a:pt x="126549" y="844201"/>
                  <a:pt x="132169" y="844772"/>
                  <a:pt x="136169" y="844391"/>
                </a:cubicBezTo>
                <a:cubicBezTo>
                  <a:pt x="140265" y="844010"/>
                  <a:pt x="142741" y="842581"/>
                  <a:pt x="145123" y="840010"/>
                </a:cubicBezTo>
                <a:cubicBezTo>
                  <a:pt x="147504" y="837438"/>
                  <a:pt x="149599" y="833628"/>
                  <a:pt x="150742" y="828484"/>
                </a:cubicBezTo>
                <a:cubicBezTo>
                  <a:pt x="151885" y="823436"/>
                  <a:pt x="151981" y="816959"/>
                  <a:pt x="152457" y="809911"/>
                </a:cubicBezTo>
                <a:cubicBezTo>
                  <a:pt x="152933" y="802862"/>
                  <a:pt x="153695" y="795147"/>
                  <a:pt x="156362" y="788765"/>
                </a:cubicBezTo>
                <a:cubicBezTo>
                  <a:pt x="159029" y="782384"/>
                  <a:pt x="163506" y="777335"/>
                  <a:pt x="169030" y="771811"/>
                </a:cubicBezTo>
                <a:cubicBezTo>
                  <a:pt x="174555" y="766286"/>
                  <a:pt x="181127" y="760381"/>
                  <a:pt x="187414" y="755333"/>
                </a:cubicBezTo>
                <a:cubicBezTo>
                  <a:pt x="193700" y="750380"/>
                  <a:pt x="199701" y="746284"/>
                  <a:pt x="204273" y="742379"/>
                </a:cubicBezTo>
                <a:cubicBezTo>
                  <a:pt x="208845" y="738473"/>
                  <a:pt x="212083" y="734568"/>
                  <a:pt x="216655" y="731901"/>
                </a:cubicBezTo>
                <a:cubicBezTo>
                  <a:pt x="221227" y="729234"/>
                  <a:pt x="227228" y="727710"/>
                  <a:pt x="232848" y="727805"/>
                </a:cubicBezTo>
                <a:cubicBezTo>
                  <a:pt x="238468" y="727901"/>
                  <a:pt x="243611" y="729615"/>
                  <a:pt x="248755" y="732377"/>
                </a:cubicBezTo>
                <a:cubicBezTo>
                  <a:pt x="253898" y="735044"/>
                  <a:pt x="258946" y="738759"/>
                  <a:pt x="262756" y="741902"/>
                </a:cubicBezTo>
                <a:cubicBezTo>
                  <a:pt x="266567" y="744950"/>
                  <a:pt x="269233" y="747427"/>
                  <a:pt x="270567" y="751808"/>
                </a:cubicBezTo>
                <a:cubicBezTo>
                  <a:pt x="271900" y="756190"/>
                  <a:pt x="271996" y="762381"/>
                  <a:pt x="272377" y="767905"/>
                </a:cubicBezTo>
                <a:cubicBezTo>
                  <a:pt x="272758" y="773335"/>
                  <a:pt x="273424" y="778002"/>
                  <a:pt x="276758" y="781050"/>
                </a:cubicBezTo>
                <a:cubicBezTo>
                  <a:pt x="280092" y="784098"/>
                  <a:pt x="286283" y="785622"/>
                  <a:pt x="292189" y="786860"/>
                </a:cubicBezTo>
                <a:cubicBezTo>
                  <a:pt x="298094" y="788098"/>
                  <a:pt x="303904" y="788956"/>
                  <a:pt x="310762" y="787622"/>
                </a:cubicBezTo>
                <a:cubicBezTo>
                  <a:pt x="317621" y="786289"/>
                  <a:pt x="325622" y="782860"/>
                  <a:pt x="332098" y="777812"/>
                </a:cubicBezTo>
                <a:cubicBezTo>
                  <a:pt x="338671" y="772763"/>
                  <a:pt x="343719" y="766191"/>
                  <a:pt x="350291" y="758952"/>
                </a:cubicBezTo>
                <a:cubicBezTo>
                  <a:pt x="356863" y="751713"/>
                  <a:pt x="365055" y="743807"/>
                  <a:pt x="373532" y="739712"/>
                </a:cubicBezTo>
                <a:cubicBezTo>
                  <a:pt x="382009" y="735616"/>
                  <a:pt x="390772" y="735235"/>
                  <a:pt x="396964" y="733615"/>
                </a:cubicBezTo>
                <a:cubicBezTo>
                  <a:pt x="403155" y="731996"/>
                  <a:pt x="406679" y="729043"/>
                  <a:pt x="410584" y="727519"/>
                </a:cubicBezTo>
                <a:cubicBezTo>
                  <a:pt x="414490" y="725996"/>
                  <a:pt x="418681" y="725996"/>
                  <a:pt x="422396" y="729329"/>
                </a:cubicBezTo>
                <a:cubicBezTo>
                  <a:pt x="426110" y="732663"/>
                  <a:pt x="429444" y="739235"/>
                  <a:pt x="432206" y="743807"/>
                </a:cubicBezTo>
                <a:cubicBezTo>
                  <a:pt x="435064" y="748379"/>
                  <a:pt x="437350" y="751046"/>
                  <a:pt x="441731" y="753904"/>
                </a:cubicBezTo>
                <a:cubicBezTo>
                  <a:pt x="446113" y="756666"/>
                  <a:pt x="452590" y="759714"/>
                  <a:pt x="462020" y="763334"/>
                </a:cubicBezTo>
                <a:cubicBezTo>
                  <a:pt x="471449" y="767048"/>
                  <a:pt x="483832" y="771525"/>
                  <a:pt x="518884" y="769525"/>
                </a:cubicBezTo>
                <a:cubicBezTo>
                  <a:pt x="517741" y="748284"/>
                  <a:pt x="512026" y="746665"/>
                  <a:pt x="510025" y="736568"/>
                </a:cubicBezTo>
                <a:cubicBezTo>
                  <a:pt x="508025" y="726472"/>
                  <a:pt x="509549" y="707803"/>
                  <a:pt x="509263" y="683133"/>
                </a:cubicBezTo>
                <a:cubicBezTo>
                  <a:pt x="543744" y="683133"/>
                  <a:pt x="578606" y="683133"/>
                  <a:pt x="613467" y="683133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FFF581ED-3E27-1474-3D89-5B765E51D8F3}"/>
              </a:ext>
            </a:extLst>
          </p:cNvPr>
          <p:cNvSpPr/>
          <p:nvPr/>
        </p:nvSpPr>
        <p:spPr>
          <a:xfrm>
            <a:off x="8864511" y="2137952"/>
            <a:ext cx="612253" cy="1107673"/>
          </a:xfrm>
          <a:custGeom>
            <a:avLst/>
            <a:gdLst>
              <a:gd name="csX0" fmla="*/ 383915 w 612253"/>
              <a:gd name="csY0" fmla="*/ 1107406 h 1107673"/>
              <a:gd name="csX1" fmla="*/ 368866 w 612253"/>
              <a:gd name="csY1" fmla="*/ 884425 h 1107673"/>
              <a:gd name="csX2" fmla="*/ 356293 w 612253"/>
              <a:gd name="csY2" fmla="*/ 827561 h 1107673"/>
              <a:gd name="csX3" fmla="*/ 353149 w 612253"/>
              <a:gd name="csY3" fmla="*/ 775555 h 1107673"/>
              <a:gd name="csX4" fmla="*/ 601561 w 612253"/>
              <a:gd name="csY4" fmla="*/ 773173 h 1107673"/>
              <a:gd name="csX5" fmla="*/ 612039 w 612253"/>
              <a:gd name="csY5" fmla="*/ 625917 h 1107673"/>
              <a:gd name="csX6" fmla="*/ 600133 w 612253"/>
              <a:gd name="csY6" fmla="*/ 545812 h 1107673"/>
              <a:gd name="csX7" fmla="*/ 581178 w 612253"/>
              <a:gd name="csY7" fmla="*/ 500092 h 1107673"/>
              <a:gd name="csX8" fmla="*/ 571653 w 612253"/>
              <a:gd name="csY8" fmla="*/ 458372 h 1107673"/>
              <a:gd name="csX9" fmla="*/ 567176 w 612253"/>
              <a:gd name="csY9" fmla="*/ 434559 h 1107673"/>
              <a:gd name="csX10" fmla="*/ 567081 w 612253"/>
              <a:gd name="csY10" fmla="*/ 404556 h 1107673"/>
              <a:gd name="csX11" fmla="*/ 568414 w 612253"/>
              <a:gd name="csY11" fmla="*/ 372933 h 1107673"/>
              <a:gd name="csX12" fmla="*/ 554698 w 612253"/>
              <a:gd name="csY12" fmla="*/ 352549 h 1107673"/>
              <a:gd name="csX13" fmla="*/ 534601 w 612253"/>
              <a:gd name="csY13" fmla="*/ 338548 h 1107673"/>
              <a:gd name="csX14" fmla="*/ 519456 w 612253"/>
              <a:gd name="csY14" fmla="*/ 315402 h 1107673"/>
              <a:gd name="csX15" fmla="*/ 513931 w 612253"/>
              <a:gd name="csY15" fmla="*/ 280255 h 1107673"/>
              <a:gd name="csX16" fmla="*/ 498501 w 612253"/>
              <a:gd name="csY16" fmla="*/ 241678 h 1107673"/>
              <a:gd name="csX17" fmla="*/ 488881 w 612253"/>
              <a:gd name="csY17" fmla="*/ 207865 h 1107673"/>
              <a:gd name="csX18" fmla="*/ 485261 w 612253"/>
              <a:gd name="csY18" fmla="*/ 167383 h 1107673"/>
              <a:gd name="csX19" fmla="*/ 478689 w 612253"/>
              <a:gd name="csY19" fmla="*/ 123187 h 1107673"/>
              <a:gd name="csX20" fmla="*/ 446780 w 612253"/>
              <a:gd name="csY20" fmla="*/ 42987 h 1107673"/>
              <a:gd name="csX21" fmla="*/ 389916 w 612253"/>
              <a:gd name="csY21" fmla="*/ 36796 h 1107673"/>
              <a:gd name="csX22" fmla="*/ 369628 w 612253"/>
              <a:gd name="csY22" fmla="*/ 27366 h 1107673"/>
              <a:gd name="csX23" fmla="*/ 360103 w 612253"/>
              <a:gd name="csY23" fmla="*/ 17269 h 1107673"/>
              <a:gd name="csX24" fmla="*/ 350292 w 612253"/>
              <a:gd name="csY24" fmla="*/ 2791 h 1107673"/>
              <a:gd name="csX25" fmla="*/ 338481 w 612253"/>
              <a:gd name="csY25" fmla="*/ 982 h 1107673"/>
              <a:gd name="csX26" fmla="*/ 324860 w 612253"/>
              <a:gd name="csY26" fmla="*/ 7078 h 1107673"/>
              <a:gd name="csX27" fmla="*/ 301429 w 612253"/>
              <a:gd name="csY27" fmla="*/ 13174 h 1107673"/>
              <a:gd name="csX28" fmla="*/ 278188 w 612253"/>
              <a:gd name="csY28" fmla="*/ 32414 h 1107673"/>
              <a:gd name="csX29" fmla="*/ 259995 w 612253"/>
              <a:gd name="csY29" fmla="*/ 51274 h 1107673"/>
              <a:gd name="csX30" fmla="*/ 238659 w 612253"/>
              <a:gd name="csY30" fmla="*/ 61084 h 1107673"/>
              <a:gd name="csX31" fmla="*/ 220085 w 612253"/>
              <a:gd name="csY31" fmla="*/ 60322 h 1107673"/>
              <a:gd name="csX32" fmla="*/ 204655 w 612253"/>
              <a:gd name="csY32" fmla="*/ 54512 h 1107673"/>
              <a:gd name="csX33" fmla="*/ 200273 w 612253"/>
              <a:gd name="csY33" fmla="*/ 41368 h 1107673"/>
              <a:gd name="csX34" fmla="*/ 198463 w 612253"/>
              <a:gd name="csY34" fmla="*/ 25270 h 1107673"/>
              <a:gd name="csX35" fmla="*/ 190653 w 612253"/>
              <a:gd name="csY35" fmla="*/ 15364 h 1107673"/>
              <a:gd name="csX36" fmla="*/ 176651 w 612253"/>
              <a:gd name="csY36" fmla="*/ 5839 h 1107673"/>
              <a:gd name="csX37" fmla="*/ 160744 w 612253"/>
              <a:gd name="csY37" fmla="*/ 1267 h 1107673"/>
              <a:gd name="csX38" fmla="*/ 144552 w 612253"/>
              <a:gd name="csY38" fmla="*/ 5363 h 1107673"/>
              <a:gd name="csX39" fmla="*/ 132169 w 612253"/>
              <a:gd name="csY39" fmla="*/ 15841 h 1107673"/>
              <a:gd name="csX40" fmla="*/ 115310 w 612253"/>
              <a:gd name="csY40" fmla="*/ 28795 h 1107673"/>
              <a:gd name="csX41" fmla="*/ 96927 w 612253"/>
              <a:gd name="csY41" fmla="*/ 45273 h 1107673"/>
              <a:gd name="csX42" fmla="*/ 84259 w 612253"/>
              <a:gd name="csY42" fmla="*/ 62227 h 1107673"/>
              <a:gd name="csX43" fmla="*/ 80353 w 612253"/>
              <a:gd name="csY43" fmla="*/ 83373 h 1107673"/>
              <a:gd name="csX44" fmla="*/ 78639 w 612253"/>
              <a:gd name="csY44" fmla="*/ 101947 h 1107673"/>
              <a:gd name="csX45" fmla="*/ 73019 w 612253"/>
              <a:gd name="csY45" fmla="*/ 113472 h 1107673"/>
              <a:gd name="csX46" fmla="*/ 64066 w 612253"/>
              <a:gd name="csY46" fmla="*/ 117853 h 1107673"/>
              <a:gd name="csX47" fmla="*/ 49873 w 612253"/>
              <a:gd name="csY47" fmla="*/ 117949 h 1107673"/>
              <a:gd name="csX48" fmla="*/ 37872 w 612253"/>
              <a:gd name="csY48" fmla="*/ 120711 h 1107673"/>
              <a:gd name="csX49" fmla="*/ 10249 w 612253"/>
              <a:gd name="csY49" fmla="*/ 122806 h 1107673"/>
              <a:gd name="csX50" fmla="*/ 10440 w 612253"/>
              <a:gd name="csY50" fmla="*/ 151667 h 1107673"/>
              <a:gd name="csX51" fmla="*/ 24061 w 612253"/>
              <a:gd name="csY51" fmla="*/ 177670 h 1107673"/>
              <a:gd name="csX52" fmla="*/ 26918 w 612253"/>
              <a:gd name="csY52" fmla="*/ 205674 h 1107673"/>
              <a:gd name="csX53" fmla="*/ 29299 w 612253"/>
              <a:gd name="csY53" fmla="*/ 242155 h 1107673"/>
              <a:gd name="csX54" fmla="*/ 44063 w 612253"/>
              <a:gd name="csY54" fmla="*/ 262443 h 1107673"/>
              <a:gd name="csX55" fmla="*/ 69590 w 612253"/>
              <a:gd name="csY55" fmla="*/ 264443 h 1107673"/>
              <a:gd name="csX56" fmla="*/ 83211 w 612253"/>
              <a:gd name="csY56" fmla="*/ 269206 h 1107673"/>
              <a:gd name="csX57" fmla="*/ 85687 w 612253"/>
              <a:gd name="csY57" fmla="*/ 280731 h 1107673"/>
              <a:gd name="csX58" fmla="*/ 80163 w 612253"/>
              <a:gd name="csY58" fmla="*/ 304067 h 1107673"/>
              <a:gd name="csX59" fmla="*/ 75305 w 612253"/>
              <a:gd name="csY59" fmla="*/ 338357 h 1107673"/>
              <a:gd name="csX60" fmla="*/ 77972 w 612253"/>
              <a:gd name="csY60" fmla="*/ 384934 h 1107673"/>
              <a:gd name="csX61" fmla="*/ 80830 w 612253"/>
              <a:gd name="csY61" fmla="*/ 417605 h 1107673"/>
              <a:gd name="csX62" fmla="*/ 79496 w 612253"/>
              <a:gd name="csY62" fmla="*/ 439417 h 1107673"/>
              <a:gd name="csX63" fmla="*/ 66923 w 612253"/>
              <a:gd name="csY63" fmla="*/ 460753 h 1107673"/>
              <a:gd name="csX64" fmla="*/ 62256 w 612253"/>
              <a:gd name="csY64" fmla="*/ 485423 h 1107673"/>
              <a:gd name="csX65" fmla="*/ 56160 w 612253"/>
              <a:gd name="csY65" fmla="*/ 513141 h 1107673"/>
              <a:gd name="csX66" fmla="*/ 38634 w 612253"/>
              <a:gd name="csY66" fmla="*/ 541430 h 1107673"/>
              <a:gd name="csX67" fmla="*/ 25108 w 612253"/>
              <a:gd name="csY67" fmla="*/ 563147 h 1107673"/>
              <a:gd name="csX68" fmla="*/ 32728 w 612253"/>
              <a:gd name="csY68" fmla="*/ 588103 h 1107673"/>
              <a:gd name="csX69" fmla="*/ 28728 w 612253"/>
              <a:gd name="csY69" fmla="*/ 616963 h 1107673"/>
              <a:gd name="csX70" fmla="*/ 22632 w 612253"/>
              <a:gd name="csY70" fmla="*/ 637823 h 1107673"/>
              <a:gd name="csX71" fmla="*/ 5011 w 612253"/>
              <a:gd name="csY71" fmla="*/ 657064 h 1107673"/>
              <a:gd name="csX72" fmla="*/ 534 w 612253"/>
              <a:gd name="csY72" fmla="*/ 674875 h 1107673"/>
              <a:gd name="csX73" fmla="*/ 10154 w 612253"/>
              <a:gd name="csY73" fmla="*/ 692878 h 1107673"/>
              <a:gd name="csX74" fmla="*/ 23965 w 612253"/>
              <a:gd name="csY74" fmla="*/ 719548 h 1107673"/>
              <a:gd name="csX75" fmla="*/ 29871 w 612253"/>
              <a:gd name="csY75" fmla="*/ 752314 h 1107673"/>
              <a:gd name="csX76" fmla="*/ 40920 w 612253"/>
              <a:gd name="csY76" fmla="*/ 788985 h 1107673"/>
              <a:gd name="csX77" fmla="*/ 27013 w 612253"/>
              <a:gd name="csY77" fmla="*/ 845944 h 1107673"/>
              <a:gd name="csX78" fmla="*/ 55207 w 612253"/>
              <a:gd name="csY78" fmla="*/ 915191 h 1107673"/>
              <a:gd name="csX79" fmla="*/ 89497 w 612253"/>
              <a:gd name="csY79" fmla="*/ 949195 h 1107673"/>
              <a:gd name="csX80" fmla="*/ 121216 w 612253"/>
              <a:gd name="csY80" fmla="*/ 977770 h 1107673"/>
              <a:gd name="csX81" fmla="*/ 142361 w 612253"/>
              <a:gd name="csY81" fmla="*/ 1004917 h 1107673"/>
              <a:gd name="csX82" fmla="*/ 150934 w 612253"/>
              <a:gd name="csY82" fmla="*/ 1026634 h 1107673"/>
              <a:gd name="csX83" fmla="*/ 165793 w 612253"/>
              <a:gd name="csY83" fmla="*/ 1040159 h 1107673"/>
              <a:gd name="csX84" fmla="*/ 182080 w 612253"/>
              <a:gd name="csY84" fmla="*/ 1049684 h 1107673"/>
              <a:gd name="csX85" fmla="*/ 207131 w 612253"/>
              <a:gd name="csY85" fmla="*/ 1055875 h 1107673"/>
              <a:gd name="csX86" fmla="*/ 237325 w 612253"/>
              <a:gd name="csY86" fmla="*/ 1057209 h 1107673"/>
              <a:gd name="csX87" fmla="*/ 252184 w 612253"/>
              <a:gd name="csY87" fmla="*/ 1066924 h 1107673"/>
              <a:gd name="csX88" fmla="*/ 269520 w 612253"/>
              <a:gd name="csY88" fmla="*/ 1081498 h 1107673"/>
              <a:gd name="csX89" fmla="*/ 293428 w 612253"/>
              <a:gd name="csY89" fmla="*/ 1085974 h 1107673"/>
              <a:gd name="csX90" fmla="*/ 313240 w 612253"/>
              <a:gd name="csY90" fmla="*/ 1087689 h 1107673"/>
              <a:gd name="csX91" fmla="*/ 331623 w 612253"/>
              <a:gd name="csY91" fmla="*/ 1095118 h 1107673"/>
              <a:gd name="csX92" fmla="*/ 347434 w 612253"/>
              <a:gd name="csY92" fmla="*/ 1101214 h 1107673"/>
              <a:gd name="csX93" fmla="*/ 360103 w 612253"/>
              <a:gd name="csY93" fmla="*/ 1105405 h 1107673"/>
              <a:gd name="csX94" fmla="*/ 383915 w 612253"/>
              <a:gd name="csY94" fmla="*/ 1107406 h 11076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</a:cxnLst>
            <a:rect l="l" t="t" r="r" b="b"/>
            <a:pathLst>
              <a:path w="612253" h="1107673">
                <a:moveTo>
                  <a:pt x="383915" y="1107406"/>
                </a:moveTo>
                <a:cubicBezTo>
                  <a:pt x="376200" y="975008"/>
                  <a:pt x="373152" y="918049"/>
                  <a:pt x="368866" y="884425"/>
                </a:cubicBezTo>
                <a:cubicBezTo>
                  <a:pt x="364579" y="850707"/>
                  <a:pt x="359150" y="840325"/>
                  <a:pt x="356293" y="827561"/>
                </a:cubicBezTo>
                <a:cubicBezTo>
                  <a:pt x="353530" y="814798"/>
                  <a:pt x="353340" y="799748"/>
                  <a:pt x="353149" y="775555"/>
                </a:cubicBezTo>
                <a:cubicBezTo>
                  <a:pt x="435922" y="774792"/>
                  <a:pt x="518789" y="773935"/>
                  <a:pt x="601561" y="773173"/>
                </a:cubicBezTo>
                <a:cubicBezTo>
                  <a:pt x="610420" y="753838"/>
                  <a:pt x="613087" y="674018"/>
                  <a:pt x="612039" y="625917"/>
                </a:cubicBezTo>
                <a:cubicBezTo>
                  <a:pt x="610991" y="577816"/>
                  <a:pt x="606324" y="561433"/>
                  <a:pt x="600133" y="545812"/>
                </a:cubicBezTo>
                <a:cubicBezTo>
                  <a:pt x="593941" y="530191"/>
                  <a:pt x="586321" y="515427"/>
                  <a:pt x="581178" y="500092"/>
                </a:cubicBezTo>
                <a:cubicBezTo>
                  <a:pt x="576130" y="484756"/>
                  <a:pt x="573653" y="468850"/>
                  <a:pt x="571653" y="458372"/>
                </a:cubicBezTo>
                <a:cubicBezTo>
                  <a:pt x="569653" y="447799"/>
                  <a:pt x="568033" y="442561"/>
                  <a:pt x="567176" y="434559"/>
                </a:cubicBezTo>
                <a:cubicBezTo>
                  <a:pt x="566319" y="426559"/>
                  <a:pt x="566128" y="415700"/>
                  <a:pt x="567081" y="404556"/>
                </a:cubicBezTo>
                <a:cubicBezTo>
                  <a:pt x="568033" y="393412"/>
                  <a:pt x="570129" y="381886"/>
                  <a:pt x="568414" y="372933"/>
                </a:cubicBezTo>
                <a:cubicBezTo>
                  <a:pt x="566700" y="363979"/>
                  <a:pt x="561080" y="357502"/>
                  <a:pt x="554698" y="352549"/>
                </a:cubicBezTo>
                <a:cubicBezTo>
                  <a:pt x="548317" y="347596"/>
                  <a:pt x="541173" y="344072"/>
                  <a:pt x="534601" y="338548"/>
                </a:cubicBezTo>
                <a:cubicBezTo>
                  <a:pt x="528028" y="332928"/>
                  <a:pt x="522123" y="325308"/>
                  <a:pt x="519456" y="315402"/>
                </a:cubicBezTo>
                <a:cubicBezTo>
                  <a:pt x="516789" y="305496"/>
                  <a:pt x="517265" y="293304"/>
                  <a:pt x="513931" y="280255"/>
                </a:cubicBezTo>
                <a:cubicBezTo>
                  <a:pt x="510598" y="267301"/>
                  <a:pt x="503454" y="253489"/>
                  <a:pt x="498501" y="241678"/>
                </a:cubicBezTo>
                <a:cubicBezTo>
                  <a:pt x="493548" y="229772"/>
                  <a:pt x="490786" y="219866"/>
                  <a:pt x="488881" y="207865"/>
                </a:cubicBezTo>
                <a:cubicBezTo>
                  <a:pt x="487071" y="195863"/>
                  <a:pt x="486214" y="181671"/>
                  <a:pt x="485261" y="167383"/>
                </a:cubicBezTo>
                <a:cubicBezTo>
                  <a:pt x="484309" y="153096"/>
                  <a:pt x="483261" y="138618"/>
                  <a:pt x="478689" y="123187"/>
                </a:cubicBezTo>
                <a:cubicBezTo>
                  <a:pt x="474117" y="107757"/>
                  <a:pt x="466021" y="91279"/>
                  <a:pt x="446780" y="42987"/>
                </a:cubicBezTo>
                <a:cubicBezTo>
                  <a:pt x="411728" y="44892"/>
                  <a:pt x="399346" y="40510"/>
                  <a:pt x="389916" y="36796"/>
                </a:cubicBezTo>
                <a:cubicBezTo>
                  <a:pt x="380486" y="33081"/>
                  <a:pt x="374009" y="30128"/>
                  <a:pt x="369628" y="27366"/>
                </a:cubicBezTo>
                <a:cubicBezTo>
                  <a:pt x="365246" y="24604"/>
                  <a:pt x="362865" y="21937"/>
                  <a:pt x="360103" y="17269"/>
                </a:cubicBezTo>
                <a:cubicBezTo>
                  <a:pt x="357340" y="12697"/>
                  <a:pt x="354007" y="6030"/>
                  <a:pt x="350292" y="2791"/>
                </a:cubicBezTo>
                <a:cubicBezTo>
                  <a:pt x="346577" y="-542"/>
                  <a:pt x="342386" y="-542"/>
                  <a:pt x="338481" y="982"/>
                </a:cubicBezTo>
                <a:cubicBezTo>
                  <a:pt x="334576" y="2506"/>
                  <a:pt x="331051" y="5458"/>
                  <a:pt x="324860" y="7078"/>
                </a:cubicBezTo>
                <a:cubicBezTo>
                  <a:pt x="318669" y="8697"/>
                  <a:pt x="309906" y="9078"/>
                  <a:pt x="301429" y="13174"/>
                </a:cubicBezTo>
                <a:cubicBezTo>
                  <a:pt x="292951" y="17269"/>
                  <a:pt x="284855" y="25175"/>
                  <a:pt x="278188" y="32414"/>
                </a:cubicBezTo>
                <a:cubicBezTo>
                  <a:pt x="271615" y="39653"/>
                  <a:pt x="266567" y="46225"/>
                  <a:pt x="259995" y="51274"/>
                </a:cubicBezTo>
                <a:cubicBezTo>
                  <a:pt x="253518" y="56322"/>
                  <a:pt x="245517" y="59846"/>
                  <a:pt x="238659" y="61084"/>
                </a:cubicBezTo>
                <a:cubicBezTo>
                  <a:pt x="231801" y="62418"/>
                  <a:pt x="225991" y="61465"/>
                  <a:pt x="220085" y="60322"/>
                </a:cubicBezTo>
                <a:cubicBezTo>
                  <a:pt x="214180" y="59084"/>
                  <a:pt x="208084" y="57560"/>
                  <a:pt x="204655" y="54512"/>
                </a:cubicBezTo>
                <a:cubicBezTo>
                  <a:pt x="201321" y="51464"/>
                  <a:pt x="200654" y="46797"/>
                  <a:pt x="200273" y="41368"/>
                </a:cubicBezTo>
                <a:cubicBezTo>
                  <a:pt x="199892" y="35938"/>
                  <a:pt x="199797" y="29652"/>
                  <a:pt x="198463" y="25270"/>
                </a:cubicBezTo>
                <a:cubicBezTo>
                  <a:pt x="197130" y="20889"/>
                  <a:pt x="194463" y="18412"/>
                  <a:pt x="190653" y="15364"/>
                </a:cubicBezTo>
                <a:cubicBezTo>
                  <a:pt x="186843" y="12316"/>
                  <a:pt x="181699" y="8602"/>
                  <a:pt x="176651" y="5839"/>
                </a:cubicBezTo>
                <a:cubicBezTo>
                  <a:pt x="171508" y="3172"/>
                  <a:pt x="166364" y="1363"/>
                  <a:pt x="160744" y="1267"/>
                </a:cubicBezTo>
                <a:cubicBezTo>
                  <a:pt x="155125" y="1172"/>
                  <a:pt x="149124" y="2696"/>
                  <a:pt x="144552" y="5363"/>
                </a:cubicBezTo>
                <a:cubicBezTo>
                  <a:pt x="139980" y="8030"/>
                  <a:pt x="136741" y="11840"/>
                  <a:pt x="132169" y="15841"/>
                </a:cubicBezTo>
                <a:cubicBezTo>
                  <a:pt x="127597" y="19746"/>
                  <a:pt x="121597" y="23842"/>
                  <a:pt x="115310" y="28795"/>
                </a:cubicBezTo>
                <a:cubicBezTo>
                  <a:pt x="109024" y="33843"/>
                  <a:pt x="102451" y="39748"/>
                  <a:pt x="96927" y="45273"/>
                </a:cubicBezTo>
                <a:cubicBezTo>
                  <a:pt x="91402" y="50797"/>
                  <a:pt x="86926" y="55846"/>
                  <a:pt x="84259" y="62227"/>
                </a:cubicBezTo>
                <a:cubicBezTo>
                  <a:pt x="81592" y="68609"/>
                  <a:pt x="80830" y="76324"/>
                  <a:pt x="80353" y="83373"/>
                </a:cubicBezTo>
                <a:cubicBezTo>
                  <a:pt x="79877" y="90421"/>
                  <a:pt x="79782" y="96803"/>
                  <a:pt x="78639" y="101947"/>
                </a:cubicBezTo>
                <a:cubicBezTo>
                  <a:pt x="77496" y="106995"/>
                  <a:pt x="75305" y="110805"/>
                  <a:pt x="73019" y="113472"/>
                </a:cubicBezTo>
                <a:cubicBezTo>
                  <a:pt x="70638" y="116044"/>
                  <a:pt x="68161" y="117472"/>
                  <a:pt x="64066" y="117853"/>
                </a:cubicBezTo>
                <a:cubicBezTo>
                  <a:pt x="59970" y="118234"/>
                  <a:pt x="54445" y="117663"/>
                  <a:pt x="49873" y="117949"/>
                </a:cubicBezTo>
                <a:cubicBezTo>
                  <a:pt x="45301" y="118234"/>
                  <a:pt x="41872" y="119568"/>
                  <a:pt x="37872" y="120711"/>
                </a:cubicBezTo>
                <a:cubicBezTo>
                  <a:pt x="33871" y="121854"/>
                  <a:pt x="29490" y="122806"/>
                  <a:pt x="10249" y="122806"/>
                </a:cubicBezTo>
                <a:cubicBezTo>
                  <a:pt x="1201" y="136237"/>
                  <a:pt x="5487" y="143476"/>
                  <a:pt x="10440" y="151667"/>
                </a:cubicBezTo>
                <a:cubicBezTo>
                  <a:pt x="15393" y="159859"/>
                  <a:pt x="21203" y="169003"/>
                  <a:pt x="24061" y="177670"/>
                </a:cubicBezTo>
                <a:cubicBezTo>
                  <a:pt x="26918" y="186243"/>
                  <a:pt x="26918" y="194339"/>
                  <a:pt x="26918" y="205674"/>
                </a:cubicBezTo>
                <a:cubicBezTo>
                  <a:pt x="26918" y="217009"/>
                  <a:pt x="26918" y="231487"/>
                  <a:pt x="29299" y="242155"/>
                </a:cubicBezTo>
                <a:cubicBezTo>
                  <a:pt x="31681" y="252823"/>
                  <a:pt x="36348" y="259585"/>
                  <a:pt x="44063" y="262443"/>
                </a:cubicBezTo>
                <a:cubicBezTo>
                  <a:pt x="51683" y="265300"/>
                  <a:pt x="62351" y="264157"/>
                  <a:pt x="69590" y="264443"/>
                </a:cubicBezTo>
                <a:cubicBezTo>
                  <a:pt x="76829" y="264824"/>
                  <a:pt x="80830" y="266634"/>
                  <a:pt x="83211" y="269206"/>
                </a:cubicBezTo>
                <a:cubicBezTo>
                  <a:pt x="85592" y="271777"/>
                  <a:pt x="86449" y="275016"/>
                  <a:pt x="85687" y="280731"/>
                </a:cubicBezTo>
                <a:cubicBezTo>
                  <a:pt x="84925" y="286446"/>
                  <a:pt x="82544" y="294637"/>
                  <a:pt x="80163" y="304067"/>
                </a:cubicBezTo>
                <a:cubicBezTo>
                  <a:pt x="77877" y="313497"/>
                  <a:pt x="75591" y="324070"/>
                  <a:pt x="75305" y="338357"/>
                </a:cubicBezTo>
                <a:cubicBezTo>
                  <a:pt x="75019" y="352740"/>
                  <a:pt x="76734" y="370742"/>
                  <a:pt x="77972" y="384934"/>
                </a:cubicBezTo>
                <a:cubicBezTo>
                  <a:pt x="79210" y="399031"/>
                  <a:pt x="80068" y="409223"/>
                  <a:pt x="80830" y="417605"/>
                </a:cubicBezTo>
                <a:cubicBezTo>
                  <a:pt x="81592" y="425987"/>
                  <a:pt x="82354" y="432655"/>
                  <a:pt x="79496" y="439417"/>
                </a:cubicBezTo>
                <a:cubicBezTo>
                  <a:pt x="76639" y="446180"/>
                  <a:pt x="70352" y="453133"/>
                  <a:pt x="66923" y="460753"/>
                </a:cubicBezTo>
                <a:cubicBezTo>
                  <a:pt x="63494" y="468373"/>
                  <a:pt x="63113" y="476755"/>
                  <a:pt x="62256" y="485423"/>
                </a:cubicBezTo>
                <a:cubicBezTo>
                  <a:pt x="61399" y="494186"/>
                  <a:pt x="60160" y="503330"/>
                  <a:pt x="56160" y="513141"/>
                </a:cubicBezTo>
                <a:cubicBezTo>
                  <a:pt x="52159" y="522856"/>
                  <a:pt x="45397" y="533239"/>
                  <a:pt x="38634" y="541430"/>
                </a:cubicBezTo>
                <a:cubicBezTo>
                  <a:pt x="31871" y="549622"/>
                  <a:pt x="25299" y="555908"/>
                  <a:pt x="25108" y="563147"/>
                </a:cubicBezTo>
                <a:cubicBezTo>
                  <a:pt x="25013" y="570386"/>
                  <a:pt x="31300" y="578578"/>
                  <a:pt x="32728" y="588103"/>
                </a:cubicBezTo>
                <a:cubicBezTo>
                  <a:pt x="34157" y="597628"/>
                  <a:pt x="30538" y="608486"/>
                  <a:pt x="28728" y="616963"/>
                </a:cubicBezTo>
                <a:cubicBezTo>
                  <a:pt x="26918" y="625441"/>
                  <a:pt x="26918" y="631537"/>
                  <a:pt x="22632" y="637823"/>
                </a:cubicBezTo>
                <a:cubicBezTo>
                  <a:pt x="18346" y="644205"/>
                  <a:pt x="9773" y="650777"/>
                  <a:pt x="5011" y="657064"/>
                </a:cubicBezTo>
                <a:cubicBezTo>
                  <a:pt x="248" y="663350"/>
                  <a:pt x="-800" y="669256"/>
                  <a:pt x="534" y="674875"/>
                </a:cubicBezTo>
                <a:cubicBezTo>
                  <a:pt x="1772" y="680495"/>
                  <a:pt x="5296" y="685639"/>
                  <a:pt x="10154" y="692878"/>
                </a:cubicBezTo>
                <a:cubicBezTo>
                  <a:pt x="14917" y="700117"/>
                  <a:pt x="20917" y="709261"/>
                  <a:pt x="23965" y="719548"/>
                </a:cubicBezTo>
                <a:cubicBezTo>
                  <a:pt x="27013" y="729834"/>
                  <a:pt x="27013" y="741265"/>
                  <a:pt x="29871" y="752314"/>
                </a:cubicBezTo>
                <a:cubicBezTo>
                  <a:pt x="32728" y="763363"/>
                  <a:pt x="38443" y="773935"/>
                  <a:pt x="40920" y="788985"/>
                </a:cubicBezTo>
                <a:cubicBezTo>
                  <a:pt x="43492" y="804034"/>
                  <a:pt x="42825" y="823561"/>
                  <a:pt x="27013" y="845944"/>
                </a:cubicBezTo>
                <a:cubicBezTo>
                  <a:pt x="35205" y="881663"/>
                  <a:pt x="44539" y="900713"/>
                  <a:pt x="55207" y="915191"/>
                </a:cubicBezTo>
                <a:cubicBezTo>
                  <a:pt x="65875" y="929669"/>
                  <a:pt x="77972" y="939480"/>
                  <a:pt x="89497" y="949195"/>
                </a:cubicBezTo>
                <a:cubicBezTo>
                  <a:pt x="101023" y="958911"/>
                  <a:pt x="111881" y="968341"/>
                  <a:pt x="121216" y="977770"/>
                </a:cubicBezTo>
                <a:cubicBezTo>
                  <a:pt x="130455" y="987200"/>
                  <a:pt x="138075" y="996534"/>
                  <a:pt x="142361" y="1004917"/>
                </a:cubicBezTo>
                <a:cubicBezTo>
                  <a:pt x="146552" y="1013299"/>
                  <a:pt x="147409" y="1020823"/>
                  <a:pt x="150934" y="1026634"/>
                </a:cubicBezTo>
                <a:cubicBezTo>
                  <a:pt x="154363" y="1032444"/>
                  <a:pt x="160459" y="1036540"/>
                  <a:pt x="165793" y="1040159"/>
                </a:cubicBezTo>
                <a:cubicBezTo>
                  <a:pt x="171127" y="1043779"/>
                  <a:pt x="175603" y="1046826"/>
                  <a:pt x="182080" y="1049684"/>
                </a:cubicBezTo>
                <a:cubicBezTo>
                  <a:pt x="188462" y="1052542"/>
                  <a:pt x="196844" y="1055018"/>
                  <a:pt x="207131" y="1055875"/>
                </a:cubicBezTo>
                <a:cubicBezTo>
                  <a:pt x="217418" y="1056733"/>
                  <a:pt x="229705" y="1055875"/>
                  <a:pt x="237325" y="1057209"/>
                </a:cubicBezTo>
                <a:cubicBezTo>
                  <a:pt x="244945" y="1058542"/>
                  <a:pt x="247898" y="1062067"/>
                  <a:pt x="252184" y="1066924"/>
                </a:cubicBezTo>
                <a:cubicBezTo>
                  <a:pt x="256471" y="1071782"/>
                  <a:pt x="262186" y="1077973"/>
                  <a:pt x="269520" y="1081498"/>
                </a:cubicBezTo>
                <a:cubicBezTo>
                  <a:pt x="276854" y="1084927"/>
                  <a:pt x="285903" y="1085689"/>
                  <a:pt x="293428" y="1085974"/>
                </a:cubicBezTo>
                <a:cubicBezTo>
                  <a:pt x="300952" y="1086260"/>
                  <a:pt x="307048" y="1086070"/>
                  <a:pt x="313240" y="1087689"/>
                </a:cubicBezTo>
                <a:cubicBezTo>
                  <a:pt x="319431" y="1089213"/>
                  <a:pt x="325813" y="1092451"/>
                  <a:pt x="331623" y="1095118"/>
                </a:cubicBezTo>
                <a:cubicBezTo>
                  <a:pt x="337528" y="1097690"/>
                  <a:pt x="342862" y="1099690"/>
                  <a:pt x="347434" y="1101214"/>
                </a:cubicBezTo>
                <a:cubicBezTo>
                  <a:pt x="352006" y="1102738"/>
                  <a:pt x="355816" y="1103881"/>
                  <a:pt x="360103" y="1105405"/>
                </a:cubicBezTo>
                <a:cubicBezTo>
                  <a:pt x="364484" y="1106548"/>
                  <a:pt x="369151" y="1108358"/>
                  <a:pt x="383915" y="1107406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27" name="Forma libre: forma 26">
            <a:extLst>
              <a:ext uri="{FF2B5EF4-FFF2-40B4-BE49-F238E27FC236}">
                <a16:creationId xmlns:a16="http://schemas.microsoft.com/office/drawing/2014/main" id="{6DFEFBF0-3085-843F-E61D-3DD944BB9655}"/>
              </a:ext>
            </a:extLst>
          </p:cNvPr>
          <p:cNvSpPr/>
          <p:nvPr/>
        </p:nvSpPr>
        <p:spPr>
          <a:xfrm>
            <a:off x="8756697" y="2984182"/>
            <a:ext cx="519905" cy="1037367"/>
          </a:xfrm>
          <a:custGeom>
            <a:avLst/>
            <a:gdLst>
              <a:gd name="csX0" fmla="*/ 491729 w 519905"/>
              <a:gd name="csY0" fmla="*/ 261176 h 1037367"/>
              <a:gd name="csX1" fmla="*/ 509541 w 519905"/>
              <a:gd name="csY1" fmla="*/ 525018 h 1037367"/>
              <a:gd name="csX2" fmla="*/ 519066 w 519905"/>
              <a:gd name="csY2" fmla="*/ 555975 h 1037367"/>
              <a:gd name="csX3" fmla="*/ 517542 w 519905"/>
              <a:gd name="csY3" fmla="*/ 571881 h 1037367"/>
              <a:gd name="csX4" fmla="*/ 500873 w 519905"/>
              <a:gd name="csY4" fmla="*/ 583978 h 1037367"/>
              <a:gd name="csX5" fmla="*/ 477537 w 519905"/>
              <a:gd name="csY5" fmla="*/ 595313 h 1037367"/>
              <a:gd name="csX6" fmla="*/ 452582 w 519905"/>
              <a:gd name="csY6" fmla="*/ 605981 h 1037367"/>
              <a:gd name="csX7" fmla="*/ 431722 w 519905"/>
              <a:gd name="csY7" fmla="*/ 633889 h 1037367"/>
              <a:gd name="csX8" fmla="*/ 403052 w 519905"/>
              <a:gd name="csY8" fmla="*/ 673037 h 1037367"/>
              <a:gd name="csX9" fmla="*/ 360380 w 519905"/>
              <a:gd name="csY9" fmla="*/ 717518 h 1037367"/>
              <a:gd name="csX10" fmla="*/ 331900 w 519905"/>
              <a:gd name="csY10" fmla="*/ 747617 h 1037367"/>
              <a:gd name="csX11" fmla="*/ 303325 w 519905"/>
              <a:gd name="csY11" fmla="*/ 765334 h 1037367"/>
              <a:gd name="csX12" fmla="*/ 278179 w 519905"/>
              <a:gd name="csY12" fmla="*/ 778574 h 1037367"/>
              <a:gd name="csX13" fmla="*/ 267987 w 519905"/>
              <a:gd name="csY13" fmla="*/ 797909 h 1037367"/>
              <a:gd name="csX14" fmla="*/ 262367 w 519905"/>
              <a:gd name="csY14" fmla="*/ 841058 h 1037367"/>
              <a:gd name="csX15" fmla="*/ 249985 w 519905"/>
              <a:gd name="csY15" fmla="*/ 881444 h 1037367"/>
              <a:gd name="csX16" fmla="*/ 221696 w 519905"/>
              <a:gd name="csY16" fmla="*/ 909542 h 1037367"/>
              <a:gd name="csX17" fmla="*/ 172547 w 519905"/>
              <a:gd name="csY17" fmla="*/ 928973 h 1037367"/>
              <a:gd name="csX18" fmla="*/ 140733 w 519905"/>
              <a:gd name="csY18" fmla="*/ 949833 h 1037367"/>
              <a:gd name="csX19" fmla="*/ 129684 w 519905"/>
              <a:gd name="csY19" fmla="*/ 972026 h 1037367"/>
              <a:gd name="csX20" fmla="*/ 132351 w 519905"/>
              <a:gd name="csY20" fmla="*/ 999268 h 1037367"/>
              <a:gd name="csX21" fmla="*/ 124541 w 519905"/>
              <a:gd name="csY21" fmla="*/ 1022128 h 1037367"/>
              <a:gd name="csX22" fmla="*/ 98347 w 519905"/>
              <a:gd name="csY22" fmla="*/ 1033748 h 1037367"/>
              <a:gd name="csX23" fmla="*/ 22623 w 519905"/>
              <a:gd name="csY23" fmla="*/ 1037368 h 1037367"/>
              <a:gd name="csX24" fmla="*/ 9193 w 519905"/>
              <a:gd name="csY24" fmla="*/ 999839 h 1037367"/>
              <a:gd name="csX25" fmla="*/ 2525 w 519905"/>
              <a:gd name="csY25" fmla="*/ 978694 h 1037367"/>
              <a:gd name="csX26" fmla="*/ 1382 w 519905"/>
              <a:gd name="csY26" fmla="*/ 956120 h 1037367"/>
              <a:gd name="csX27" fmla="*/ 5954 w 519905"/>
              <a:gd name="csY27" fmla="*/ 926402 h 1037367"/>
              <a:gd name="csX28" fmla="*/ 16813 w 519905"/>
              <a:gd name="csY28" fmla="*/ 903446 h 1037367"/>
              <a:gd name="csX29" fmla="*/ 20528 w 519905"/>
              <a:gd name="csY29" fmla="*/ 889254 h 1037367"/>
              <a:gd name="csX30" fmla="*/ 11098 w 519905"/>
              <a:gd name="csY30" fmla="*/ 875634 h 1037367"/>
              <a:gd name="csX31" fmla="*/ 1001 w 519905"/>
              <a:gd name="csY31" fmla="*/ 862108 h 1037367"/>
              <a:gd name="csX32" fmla="*/ 2811 w 519905"/>
              <a:gd name="csY32" fmla="*/ 846963 h 1037367"/>
              <a:gd name="csX33" fmla="*/ 14813 w 519905"/>
              <a:gd name="csY33" fmla="*/ 831914 h 1037367"/>
              <a:gd name="csX34" fmla="*/ 21290 w 519905"/>
              <a:gd name="csY34" fmla="*/ 816293 h 1037367"/>
              <a:gd name="csX35" fmla="*/ 14813 w 519905"/>
              <a:gd name="csY35" fmla="*/ 798290 h 1037367"/>
              <a:gd name="csX36" fmla="*/ 6716 w 519905"/>
              <a:gd name="csY36" fmla="*/ 778383 h 1037367"/>
              <a:gd name="csX37" fmla="*/ 8621 w 519905"/>
              <a:gd name="csY37" fmla="*/ 757809 h 1037367"/>
              <a:gd name="csX38" fmla="*/ 24814 w 519905"/>
              <a:gd name="csY38" fmla="*/ 743045 h 1037367"/>
              <a:gd name="csX39" fmla="*/ 37768 w 519905"/>
              <a:gd name="csY39" fmla="*/ 729520 h 1037367"/>
              <a:gd name="csX40" fmla="*/ 41292 w 519905"/>
              <a:gd name="csY40" fmla="*/ 700088 h 1037367"/>
              <a:gd name="csX41" fmla="*/ 51198 w 519905"/>
              <a:gd name="csY41" fmla="*/ 675513 h 1037367"/>
              <a:gd name="csX42" fmla="*/ 58056 w 519905"/>
              <a:gd name="csY42" fmla="*/ 654082 h 1037367"/>
              <a:gd name="csX43" fmla="*/ 53484 w 519905"/>
              <a:gd name="csY43" fmla="*/ 632746 h 1037367"/>
              <a:gd name="csX44" fmla="*/ 45769 w 519905"/>
              <a:gd name="csY44" fmla="*/ 614744 h 1037367"/>
              <a:gd name="csX45" fmla="*/ 50531 w 519905"/>
              <a:gd name="csY45" fmla="*/ 594170 h 1037367"/>
              <a:gd name="csX46" fmla="*/ 77487 w 519905"/>
              <a:gd name="csY46" fmla="*/ 570262 h 1037367"/>
              <a:gd name="csX47" fmla="*/ 108443 w 519905"/>
              <a:gd name="csY47" fmla="*/ 549212 h 1037367"/>
              <a:gd name="csX48" fmla="*/ 116921 w 519905"/>
              <a:gd name="csY48" fmla="*/ 532829 h 1037367"/>
              <a:gd name="csX49" fmla="*/ 115873 w 519905"/>
              <a:gd name="csY49" fmla="*/ 506349 h 1037367"/>
              <a:gd name="csX50" fmla="*/ 107681 w 519905"/>
              <a:gd name="csY50" fmla="*/ 490061 h 1037367"/>
              <a:gd name="csX51" fmla="*/ 92918 w 519905"/>
              <a:gd name="csY51" fmla="*/ 475393 h 1037367"/>
              <a:gd name="csX52" fmla="*/ 84726 w 519905"/>
              <a:gd name="csY52" fmla="*/ 457295 h 1037367"/>
              <a:gd name="csX53" fmla="*/ 83297 w 519905"/>
              <a:gd name="csY53" fmla="*/ 423482 h 1037367"/>
              <a:gd name="csX54" fmla="*/ 79392 w 519905"/>
              <a:gd name="csY54" fmla="*/ 397859 h 1037367"/>
              <a:gd name="csX55" fmla="*/ 67486 w 519905"/>
              <a:gd name="csY55" fmla="*/ 379190 h 1037367"/>
              <a:gd name="csX56" fmla="*/ 59390 w 519905"/>
              <a:gd name="csY56" fmla="*/ 363665 h 1037367"/>
              <a:gd name="csX57" fmla="*/ 52913 w 519905"/>
              <a:gd name="csY57" fmla="*/ 343281 h 1037367"/>
              <a:gd name="csX58" fmla="*/ 49960 w 519905"/>
              <a:gd name="csY58" fmla="*/ 320802 h 1037367"/>
              <a:gd name="csX59" fmla="*/ 53389 w 519905"/>
              <a:gd name="csY59" fmla="*/ 301276 h 1037367"/>
              <a:gd name="csX60" fmla="*/ 51389 w 519905"/>
              <a:gd name="csY60" fmla="*/ 277368 h 1037367"/>
              <a:gd name="csX61" fmla="*/ 45007 w 519905"/>
              <a:gd name="csY61" fmla="*/ 258318 h 1037367"/>
              <a:gd name="csX62" fmla="*/ 44340 w 519905"/>
              <a:gd name="csY62" fmla="*/ 235649 h 1037367"/>
              <a:gd name="csX63" fmla="*/ 47769 w 519905"/>
              <a:gd name="csY63" fmla="*/ 218885 h 1037367"/>
              <a:gd name="csX64" fmla="*/ 48912 w 519905"/>
              <a:gd name="csY64" fmla="*/ 198787 h 1037367"/>
              <a:gd name="csX65" fmla="*/ 45197 w 519905"/>
              <a:gd name="csY65" fmla="*/ 182404 h 1037367"/>
              <a:gd name="csX66" fmla="*/ 43578 w 519905"/>
              <a:gd name="csY66" fmla="*/ 156877 h 1037367"/>
              <a:gd name="csX67" fmla="*/ 45197 w 519905"/>
              <a:gd name="csY67" fmla="*/ 132302 h 1037367"/>
              <a:gd name="csX68" fmla="*/ 51579 w 519905"/>
              <a:gd name="csY68" fmla="*/ 117729 h 1037367"/>
              <a:gd name="csX69" fmla="*/ 56723 w 519905"/>
              <a:gd name="csY69" fmla="*/ 97822 h 1037367"/>
              <a:gd name="csX70" fmla="*/ 62057 w 519905"/>
              <a:gd name="csY70" fmla="*/ 81725 h 1037367"/>
              <a:gd name="csX71" fmla="*/ 72725 w 519905"/>
              <a:gd name="csY71" fmla="*/ 68580 h 1037367"/>
              <a:gd name="csX72" fmla="*/ 89108 w 519905"/>
              <a:gd name="csY72" fmla="*/ 66485 h 1037367"/>
              <a:gd name="csX73" fmla="*/ 99871 w 519905"/>
              <a:gd name="csY73" fmla="*/ 62103 h 1037367"/>
              <a:gd name="csX74" fmla="*/ 104157 w 519905"/>
              <a:gd name="csY74" fmla="*/ 46768 h 1037367"/>
              <a:gd name="csX75" fmla="*/ 108158 w 519905"/>
              <a:gd name="csY75" fmla="*/ 28194 h 1037367"/>
              <a:gd name="csX76" fmla="*/ 134828 w 519905"/>
              <a:gd name="csY76" fmla="*/ 0 h 1037367"/>
              <a:gd name="csX77" fmla="*/ 163022 w 519905"/>
              <a:gd name="csY77" fmla="*/ 69247 h 1037367"/>
              <a:gd name="csX78" fmla="*/ 197312 w 519905"/>
              <a:gd name="csY78" fmla="*/ 103251 h 1037367"/>
              <a:gd name="csX79" fmla="*/ 229030 w 519905"/>
              <a:gd name="csY79" fmla="*/ 131826 h 1037367"/>
              <a:gd name="csX80" fmla="*/ 250175 w 519905"/>
              <a:gd name="csY80" fmla="*/ 158972 h 1037367"/>
              <a:gd name="csX81" fmla="*/ 258748 w 519905"/>
              <a:gd name="csY81" fmla="*/ 180689 h 1037367"/>
              <a:gd name="csX82" fmla="*/ 273607 w 519905"/>
              <a:gd name="csY82" fmla="*/ 194215 h 1037367"/>
              <a:gd name="csX83" fmla="*/ 289895 w 519905"/>
              <a:gd name="csY83" fmla="*/ 203740 h 1037367"/>
              <a:gd name="csX84" fmla="*/ 314945 w 519905"/>
              <a:gd name="csY84" fmla="*/ 209931 h 1037367"/>
              <a:gd name="csX85" fmla="*/ 345140 w 519905"/>
              <a:gd name="csY85" fmla="*/ 211265 h 1037367"/>
              <a:gd name="csX86" fmla="*/ 359999 w 519905"/>
              <a:gd name="csY86" fmla="*/ 220980 h 1037367"/>
              <a:gd name="csX87" fmla="*/ 377334 w 519905"/>
              <a:gd name="csY87" fmla="*/ 235553 h 1037367"/>
              <a:gd name="csX88" fmla="*/ 401242 w 519905"/>
              <a:gd name="csY88" fmla="*/ 240030 h 1037367"/>
              <a:gd name="csX89" fmla="*/ 421054 w 519905"/>
              <a:gd name="csY89" fmla="*/ 241745 h 1037367"/>
              <a:gd name="csX90" fmla="*/ 439437 w 519905"/>
              <a:gd name="csY90" fmla="*/ 249174 h 1037367"/>
              <a:gd name="csX91" fmla="*/ 455249 w 519905"/>
              <a:gd name="csY91" fmla="*/ 255270 h 1037367"/>
              <a:gd name="csX92" fmla="*/ 467917 w 519905"/>
              <a:gd name="csY92" fmla="*/ 259461 h 1037367"/>
              <a:gd name="csX93" fmla="*/ 491729 w 519905"/>
              <a:gd name="csY93" fmla="*/ 261176 h 10373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</a:cxnLst>
            <a:rect l="l" t="t" r="r" b="b"/>
            <a:pathLst>
              <a:path w="519905" h="1037367">
                <a:moveTo>
                  <a:pt x="491729" y="261176"/>
                </a:moveTo>
                <a:cubicBezTo>
                  <a:pt x="491729" y="498253"/>
                  <a:pt x="503064" y="512445"/>
                  <a:pt x="509541" y="525018"/>
                </a:cubicBezTo>
                <a:cubicBezTo>
                  <a:pt x="516113" y="537591"/>
                  <a:pt x="517923" y="548450"/>
                  <a:pt x="519066" y="555975"/>
                </a:cubicBezTo>
                <a:cubicBezTo>
                  <a:pt x="520209" y="563499"/>
                  <a:pt x="520590" y="567785"/>
                  <a:pt x="517542" y="571881"/>
                </a:cubicBezTo>
                <a:cubicBezTo>
                  <a:pt x="514494" y="575977"/>
                  <a:pt x="508017" y="579977"/>
                  <a:pt x="500873" y="583978"/>
                </a:cubicBezTo>
                <a:cubicBezTo>
                  <a:pt x="493730" y="588074"/>
                  <a:pt x="486014" y="592360"/>
                  <a:pt x="477537" y="595313"/>
                </a:cubicBezTo>
                <a:cubicBezTo>
                  <a:pt x="469155" y="598265"/>
                  <a:pt x="460106" y="599980"/>
                  <a:pt x="452582" y="605981"/>
                </a:cubicBezTo>
                <a:cubicBezTo>
                  <a:pt x="445057" y="611981"/>
                  <a:pt x="438961" y="622268"/>
                  <a:pt x="431722" y="633889"/>
                </a:cubicBezTo>
                <a:cubicBezTo>
                  <a:pt x="424483" y="645509"/>
                  <a:pt x="416006" y="658368"/>
                  <a:pt x="403052" y="673037"/>
                </a:cubicBezTo>
                <a:cubicBezTo>
                  <a:pt x="390098" y="687800"/>
                  <a:pt x="372762" y="704469"/>
                  <a:pt x="360380" y="717518"/>
                </a:cubicBezTo>
                <a:cubicBezTo>
                  <a:pt x="347997" y="730663"/>
                  <a:pt x="340663" y="740188"/>
                  <a:pt x="331900" y="747617"/>
                </a:cubicBezTo>
                <a:cubicBezTo>
                  <a:pt x="323137" y="755047"/>
                  <a:pt x="313040" y="760476"/>
                  <a:pt x="303325" y="765334"/>
                </a:cubicBezTo>
                <a:cubicBezTo>
                  <a:pt x="293514" y="770096"/>
                  <a:pt x="284180" y="774287"/>
                  <a:pt x="278179" y="778574"/>
                </a:cubicBezTo>
                <a:cubicBezTo>
                  <a:pt x="272273" y="782860"/>
                  <a:pt x="269797" y="787242"/>
                  <a:pt x="267987" y="797909"/>
                </a:cubicBezTo>
                <a:cubicBezTo>
                  <a:pt x="266177" y="808673"/>
                  <a:pt x="264939" y="825722"/>
                  <a:pt x="262367" y="841058"/>
                </a:cubicBezTo>
                <a:cubicBezTo>
                  <a:pt x="259796" y="856393"/>
                  <a:pt x="255986" y="870014"/>
                  <a:pt x="249985" y="881444"/>
                </a:cubicBezTo>
                <a:cubicBezTo>
                  <a:pt x="243984" y="892874"/>
                  <a:pt x="235793" y="902113"/>
                  <a:pt x="221696" y="909542"/>
                </a:cubicBezTo>
                <a:cubicBezTo>
                  <a:pt x="207599" y="916972"/>
                  <a:pt x="187501" y="922496"/>
                  <a:pt x="172547" y="928973"/>
                </a:cubicBezTo>
                <a:cubicBezTo>
                  <a:pt x="157592" y="935450"/>
                  <a:pt x="147591" y="942785"/>
                  <a:pt x="140733" y="949833"/>
                </a:cubicBezTo>
                <a:cubicBezTo>
                  <a:pt x="133875" y="956882"/>
                  <a:pt x="129970" y="963740"/>
                  <a:pt x="129684" y="972026"/>
                </a:cubicBezTo>
                <a:cubicBezTo>
                  <a:pt x="129303" y="980409"/>
                  <a:pt x="132446" y="990314"/>
                  <a:pt x="132351" y="999268"/>
                </a:cubicBezTo>
                <a:cubicBezTo>
                  <a:pt x="132256" y="1008221"/>
                  <a:pt x="128922" y="1016222"/>
                  <a:pt x="124541" y="1022128"/>
                </a:cubicBezTo>
                <a:cubicBezTo>
                  <a:pt x="120064" y="1027938"/>
                  <a:pt x="114539" y="1031653"/>
                  <a:pt x="98347" y="1033748"/>
                </a:cubicBezTo>
                <a:cubicBezTo>
                  <a:pt x="82250" y="1035844"/>
                  <a:pt x="55580" y="1036320"/>
                  <a:pt x="22623" y="1037368"/>
                </a:cubicBezTo>
                <a:cubicBezTo>
                  <a:pt x="17575" y="1018794"/>
                  <a:pt x="12717" y="1008221"/>
                  <a:pt x="9193" y="999839"/>
                </a:cubicBezTo>
                <a:cubicBezTo>
                  <a:pt x="5764" y="991458"/>
                  <a:pt x="3668" y="985266"/>
                  <a:pt x="2525" y="978694"/>
                </a:cubicBezTo>
                <a:cubicBezTo>
                  <a:pt x="1287" y="972122"/>
                  <a:pt x="906" y="965168"/>
                  <a:pt x="1382" y="956120"/>
                </a:cubicBezTo>
                <a:cubicBezTo>
                  <a:pt x="1763" y="947071"/>
                  <a:pt x="3002" y="935831"/>
                  <a:pt x="5954" y="926402"/>
                </a:cubicBezTo>
                <a:cubicBezTo>
                  <a:pt x="8907" y="916972"/>
                  <a:pt x="13574" y="909352"/>
                  <a:pt x="16813" y="903446"/>
                </a:cubicBezTo>
                <a:cubicBezTo>
                  <a:pt x="20051" y="897636"/>
                  <a:pt x="21671" y="893540"/>
                  <a:pt x="20528" y="889254"/>
                </a:cubicBezTo>
                <a:cubicBezTo>
                  <a:pt x="19289" y="884873"/>
                  <a:pt x="15289" y="880110"/>
                  <a:pt x="11098" y="875634"/>
                </a:cubicBezTo>
                <a:cubicBezTo>
                  <a:pt x="6907" y="871157"/>
                  <a:pt x="2811" y="866870"/>
                  <a:pt x="1001" y="862108"/>
                </a:cubicBezTo>
                <a:cubicBezTo>
                  <a:pt x="-808" y="857345"/>
                  <a:pt x="-142" y="852011"/>
                  <a:pt x="2811" y="846963"/>
                </a:cubicBezTo>
                <a:cubicBezTo>
                  <a:pt x="5669" y="841820"/>
                  <a:pt x="10907" y="836867"/>
                  <a:pt x="14813" y="831914"/>
                </a:cubicBezTo>
                <a:cubicBezTo>
                  <a:pt x="18718" y="826865"/>
                  <a:pt x="21480" y="821817"/>
                  <a:pt x="21290" y="816293"/>
                </a:cubicBezTo>
                <a:cubicBezTo>
                  <a:pt x="21099" y="810673"/>
                  <a:pt x="18051" y="804577"/>
                  <a:pt x="14813" y="798290"/>
                </a:cubicBezTo>
                <a:cubicBezTo>
                  <a:pt x="11574" y="791909"/>
                  <a:pt x="8336" y="785336"/>
                  <a:pt x="6716" y="778383"/>
                </a:cubicBezTo>
                <a:cubicBezTo>
                  <a:pt x="5097" y="771335"/>
                  <a:pt x="5192" y="764000"/>
                  <a:pt x="8621" y="757809"/>
                </a:cubicBezTo>
                <a:cubicBezTo>
                  <a:pt x="12050" y="751618"/>
                  <a:pt x="18908" y="746760"/>
                  <a:pt x="24814" y="743045"/>
                </a:cubicBezTo>
                <a:cubicBezTo>
                  <a:pt x="30719" y="739331"/>
                  <a:pt x="35577" y="736854"/>
                  <a:pt x="37768" y="729520"/>
                </a:cubicBezTo>
                <a:cubicBezTo>
                  <a:pt x="39959" y="722186"/>
                  <a:pt x="39387" y="709898"/>
                  <a:pt x="41292" y="700088"/>
                </a:cubicBezTo>
                <a:cubicBezTo>
                  <a:pt x="43197" y="690182"/>
                  <a:pt x="47579" y="682752"/>
                  <a:pt x="51198" y="675513"/>
                </a:cubicBezTo>
                <a:cubicBezTo>
                  <a:pt x="54818" y="668274"/>
                  <a:pt x="57675" y="661321"/>
                  <a:pt x="58056" y="654082"/>
                </a:cubicBezTo>
                <a:cubicBezTo>
                  <a:pt x="58437" y="646843"/>
                  <a:pt x="56246" y="639223"/>
                  <a:pt x="53484" y="632746"/>
                </a:cubicBezTo>
                <a:cubicBezTo>
                  <a:pt x="50627" y="626269"/>
                  <a:pt x="47102" y="620840"/>
                  <a:pt x="45769" y="614744"/>
                </a:cubicBezTo>
                <a:cubicBezTo>
                  <a:pt x="44435" y="608648"/>
                  <a:pt x="45102" y="601790"/>
                  <a:pt x="50531" y="594170"/>
                </a:cubicBezTo>
                <a:cubicBezTo>
                  <a:pt x="55961" y="586550"/>
                  <a:pt x="66057" y="578263"/>
                  <a:pt x="77487" y="570262"/>
                </a:cubicBezTo>
                <a:cubicBezTo>
                  <a:pt x="88917" y="562261"/>
                  <a:pt x="101585" y="554736"/>
                  <a:pt x="108443" y="549212"/>
                </a:cubicBezTo>
                <a:cubicBezTo>
                  <a:pt x="115397" y="543687"/>
                  <a:pt x="116444" y="540258"/>
                  <a:pt x="116921" y="532829"/>
                </a:cubicBezTo>
                <a:cubicBezTo>
                  <a:pt x="117397" y="525399"/>
                  <a:pt x="117206" y="514064"/>
                  <a:pt x="115873" y="506349"/>
                </a:cubicBezTo>
                <a:cubicBezTo>
                  <a:pt x="114539" y="498634"/>
                  <a:pt x="112063" y="494633"/>
                  <a:pt x="107681" y="490061"/>
                </a:cubicBezTo>
                <a:cubicBezTo>
                  <a:pt x="103300" y="485489"/>
                  <a:pt x="97299" y="480155"/>
                  <a:pt x="92918" y="475393"/>
                </a:cubicBezTo>
                <a:cubicBezTo>
                  <a:pt x="88536" y="470630"/>
                  <a:pt x="85964" y="466344"/>
                  <a:pt x="84726" y="457295"/>
                </a:cubicBezTo>
                <a:cubicBezTo>
                  <a:pt x="83488" y="448246"/>
                  <a:pt x="83583" y="434340"/>
                  <a:pt x="83297" y="423482"/>
                </a:cubicBezTo>
                <a:cubicBezTo>
                  <a:pt x="83012" y="412623"/>
                  <a:pt x="82345" y="404813"/>
                  <a:pt x="79392" y="397859"/>
                </a:cubicBezTo>
                <a:cubicBezTo>
                  <a:pt x="76439" y="390811"/>
                  <a:pt x="71105" y="384525"/>
                  <a:pt x="67486" y="379190"/>
                </a:cubicBezTo>
                <a:cubicBezTo>
                  <a:pt x="63771" y="373856"/>
                  <a:pt x="61676" y="369380"/>
                  <a:pt x="59390" y="363665"/>
                </a:cubicBezTo>
                <a:cubicBezTo>
                  <a:pt x="57199" y="357950"/>
                  <a:pt x="54818" y="350901"/>
                  <a:pt x="52913" y="343281"/>
                </a:cubicBezTo>
                <a:cubicBezTo>
                  <a:pt x="51008" y="335661"/>
                  <a:pt x="49484" y="327565"/>
                  <a:pt x="49960" y="320802"/>
                </a:cubicBezTo>
                <a:cubicBezTo>
                  <a:pt x="50341" y="314039"/>
                  <a:pt x="52722" y="308705"/>
                  <a:pt x="53389" y="301276"/>
                </a:cubicBezTo>
                <a:cubicBezTo>
                  <a:pt x="54151" y="293942"/>
                  <a:pt x="53294" y="284512"/>
                  <a:pt x="51389" y="277368"/>
                </a:cubicBezTo>
                <a:cubicBezTo>
                  <a:pt x="49484" y="270225"/>
                  <a:pt x="46531" y="265367"/>
                  <a:pt x="45007" y="258318"/>
                </a:cubicBezTo>
                <a:cubicBezTo>
                  <a:pt x="43483" y="251365"/>
                  <a:pt x="43483" y="242221"/>
                  <a:pt x="44340" y="235649"/>
                </a:cubicBezTo>
                <a:cubicBezTo>
                  <a:pt x="45102" y="229076"/>
                  <a:pt x="46721" y="224981"/>
                  <a:pt x="47769" y="218885"/>
                </a:cubicBezTo>
                <a:cubicBezTo>
                  <a:pt x="48912" y="212789"/>
                  <a:pt x="49579" y="204788"/>
                  <a:pt x="48912" y="198787"/>
                </a:cubicBezTo>
                <a:cubicBezTo>
                  <a:pt x="48245" y="192881"/>
                  <a:pt x="46340" y="189071"/>
                  <a:pt x="45197" y="182404"/>
                </a:cubicBezTo>
                <a:cubicBezTo>
                  <a:pt x="44054" y="175736"/>
                  <a:pt x="43673" y="166211"/>
                  <a:pt x="43578" y="156877"/>
                </a:cubicBezTo>
                <a:cubicBezTo>
                  <a:pt x="43483" y="147542"/>
                  <a:pt x="43673" y="138303"/>
                  <a:pt x="45197" y="132302"/>
                </a:cubicBezTo>
                <a:cubicBezTo>
                  <a:pt x="46721" y="126206"/>
                  <a:pt x="49484" y="123254"/>
                  <a:pt x="51579" y="117729"/>
                </a:cubicBezTo>
                <a:cubicBezTo>
                  <a:pt x="53675" y="112204"/>
                  <a:pt x="55199" y="104108"/>
                  <a:pt x="56723" y="97822"/>
                </a:cubicBezTo>
                <a:cubicBezTo>
                  <a:pt x="58247" y="91535"/>
                  <a:pt x="59675" y="86868"/>
                  <a:pt x="62057" y="81725"/>
                </a:cubicBezTo>
                <a:cubicBezTo>
                  <a:pt x="64438" y="76676"/>
                  <a:pt x="67772" y="71057"/>
                  <a:pt x="72725" y="68580"/>
                </a:cubicBezTo>
                <a:cubicBezTo>
                  <a:pt x="77678" y="66104"/>
                  <a:pt x="84155" y="66675"/>
                  <a:pt x="89108" y="66485"/>
                </a:cubicBezTo>
                <a:cubicBezTo>
                  <a:pt x="94156" y="66389"/>
                  <a:pt x="97680" y="65532"/>
                  <a:pt x="99871" y="62103"/>
                </a:cubicBezTo>
                <a:cubicBezTo>
                  <a:pt x="102157" y="58674"/>
                  <a:pt x="103205" y="52673"/>
                  <a:pt x="104157" y="46768"/>
                </a:cubicBezTo>
                <a:cubicBezTo>
                  <a:pt x="105110" y="40862"/>
                  <a:pt x="106062" y="35147"/>
                  <a:pt x="108158" y="28194"/>
                </a:cubicBezTo>
                <a:cubicBezTo>
                  <a:pt x="110253" y="21241"/>
                  <a:pt x="113396" y="13049"/>
                  <a:pt x="134828" y="0"/>
                </a:cubicBezTo>
                <a:cubicBezTo>
                  <a:pt x="143019" y="35719"/>
                  <a:pt x="152354" y="54769"/>
                  <a:pt x="163022" y="69247"/>
                </a:cubicBezTo>
                <a:cubicBezTo>
                  <a:pt x="173690" y="83725"/>
                  <a:pt x="185786" y="93536"/>
                  <a:pt x="197312" y="103251"/>
                </a:cubicBezTo>
                <a:cubicBezTo>
                  <a:pt x="208837" y="112967"/>
                  <a:pt x="219695" y="122396"/>
                  <a:pt x="229030" y="131826"/>
                </a:cubicBezTo>
                <a:cubicBezTo>
                  <a:pt x="238269" y="141256"/>
                  <a:pt x="245889" y="150590"/>
                  <a:pt x="250175" y="158972"/>
                </a:cubicBezTo>
                <a:cubicBezTo>
                  <a:pt x="254366" y="167354"/>
                  <a:pt x="255224" y="174879"/>
                  <a:pt x="258748" y="180689"/>
                </a:cubicBezTo>
                <a:cubicBezTo>
                  <a:pt x="262177" y="186500"/>
                  <a:pt x="268273" y="190595"/>
                  <a:pt x="273607" y="194215"/>
                </a:cubicBezTo>
                <a:cubicBezTo>
                  <a:pt x="278941" y="197834"/>
                  <a:pt x="283418" y="200883"/>
                  <a:pt x="289895" y="203740"/>
                </a:cubicBezTo>
                <a:cubicBezTo>
                  <a:pt x="296276" y="206597"/>
                  <a:pt x="304658" y="209074"/>
                  <a:pt x="314945" y="209931"/>
                </a:cubicBezTo>
                <a:cubicBezTo>
                  <a:pt x="325232" y="210788"/>
                  <a:pt x="337520" y="209931"/>
                  <a:pt x="345140" y="211265"/>
                </a:cubicBezTo>
                <a:cubicBezTo>
                  <a:pt x="352760" y="212598"/>
                  <a:pt x="355712" y="216122"/>
                  <a:pt x="359999" y="220980"/>
                </a:cubicBezTo>
                <a:cubicBezTo>
                  <a:pt x="364285" y="225838"/>
                  <a:pt x="370000" y="232029"/>
                  <a:pt x="377334" y="235553"/>
                </a:cubicBezTo>
                <a:cubicBezTo>
                  <a:pt x="384668" y="238983"/>
                  <a:pt x="393717" y="239744"/>
                  <a:pt x="401242" y="240030"/>
                </a:cubicBezTo>
                <a:cubicBezTo>
                  <a:pt x="408767" y="240316"/>
                  <a:pt x="414863" y="240125"/>
                  <a:pt x="421054" y="241745"/>
                </a:cubicBezTo>
                <a:cubicBezTo>
                  <a:pt x="427245" y="243269"/>
                  <a:pt x="433627" y="246507"/>
                  <a:pt x="439437" y="249174"/>
                </a:cubicBezTo>
                <a:cubicBezTo>
                  <a:pt x="445343" y="251746"/>
                  <a:pt x="450677" y="253746"/>
                  <a:pt x="455249" y="255270"/>
                </a:cubicBezTo>
                <a:cubicBezTo>
                  <a:pt x="459821" y="256794"/>
                  <a:pt x="463631" y="257937"/>
                  <a:pt x="467917" y="259461"/>
                </a:cubicBezTo>
                <a:cubicBezTo>
                  <a:pt x="472298" y="260318"/>
                  <a:pt x="476966" y="262128"/>
                  <a:pt x="491729" y="261176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94B5D10E-BE9F-5DE4-C40F-5C3E47B50BF3}"/>
              </a:ext>
            </a:extLst>
          </p:cNvPr>
          <p:cNvSpPr/>
          <p:nvPr/>
        </p:nvSpPr>
        <p:spPr>
          <a:xfrm>
            <a:off x="8774638" y="3245358"/>
            <a:ext cx="1295509" cy="954119"/>
          </a:xfrm>
          <a:custGeom>
            <a:avLst/>
            <a:gdLst>
              <a:gd name="csX0" fmla="*/ 4682 w 1295509"/>
              <a:gd name="csY0" fmla="*/ 776192 h 954119"/>
              <a:gd name="csX1" fmla="*/ 80406 w 1295509"/>
              <a:gd name="csY1" fmla="*/ 772573 h 954119"/>
              <a:gd name="csX2" fmla="*/ 106599 w 1295509"/>
              <a:gd name="csY2" fmla="*/ 760952 h 954119"/>
              <a:gd name="csX3" fmla="*/ 114410 w 1295509"/>
              <a:gd name="csY3" fmla="*/ 738092 h 954119"/>
              <a:gd name="csX4" fmla="*/ 111743 w 1295509"/>
              <a:gd name="csY4" fmla="*/ 710851 h 954119"/>
              <a:gd name="csX5" fmla="*/ 122792 w 1295509"/>
              <a:gd name="csY5" fmla="*/ 688657 h 954119"/>
              <a:gd name="csX6" fmla="*/ 154605 w 1295509"/>
              <a:gd name="csY6" fmla="*/ 667798 h 954119"/>
              <a:gd name="csX7" fmla="*/ 203754 w 1295509"/>
              <a:gd name="csY7" fmla="*/ 648367 h 954119"/>
              <a:gd name="csX8" fmla="*/ 232044 w 1295509"/>
              <a:gd name="csY8" fmla="*/ 620268 h 954119"/>
              <a:gd name="csX9" fmla="*/ 244426 w 1295509"/>
              <a:gd name="csY9" fmla="*/ 579882 h 954119"/>
              <a:gd name="csX10" fmla="*/ 250046 w 1295509"/>
              <a:gd name="csY10" fmla="*/ 536734 h 954119"/>
              <a:gd name="csX11" fmla="*/ 260238 w 1295509"/>
              <a:gd name="csY11" fmla="*/ 517398 h 954119"/>
              <a:gd name="csX12" fmla="*/ 285384 w 1295509"/>
              <a:gd name="csY12" fmla="*/ 504158 h 954119"/>
              <a:gd name="csX13" fmla="*/ 313959 w 1295509"/>
              <a:gd name="csY13" fmla="*/ 486442 h 954119"/>
              <a:gd name="csX14" fmla="*/ 342438 w 1295509"/>
              <a:gd name="csY14" fmla="*/ 456343 h 954119"/>
              <a:gd name="csX15" fmla="*/ 385110 w 1295509"/>
              <a:gd name="csY15" fmla="*/ 411861 h 954119"/>
              <a:gd name="csX16" fmla="*/ 413781 w 1295509"/>
              <a:gd name="csY16" fmla="*/ 372713 h 954119"/>
              <a:gd name="csX17" fmla="*/ 434640 w 1295509"/>
              <a:gd name="csY17" fmla="*/ 344805 h 954119"/>
              <a:gd name="csX18" fmla="*/ 459596 w 1295509"/>
              <a:gd name="csY18" fmla="*/ 334137 h 954119"/>
              <a:gd name="csX19" fmla="*/ 482932 w 1295509"/>
              <a:gd name="csY19" fmla="*/ 322802 h 954119"/>
              <a:gd name="csX20" fmla="*/ 499601 w 1295509"/>
              <a:gd name="csY20" fmla="*/ 310705 h 954119"/>
              <a:gd name="csX21" fmla="*/ 501125 w 1295509"/>
              <a:gd name="csY21" fmla="*/ 294799 h 954119"/>
              <a:gd name="csX22" fmla="*/ 491600 w 1295509"/>
              <a:gd name="csY22" fmla="*/ 263843 h 954119"/>
              <a:gd name="csX23" fmla="*/ 473788 w 1295509"/>
              <a:gd name="csY23" fmla="*/ 0 h 954119"/>
              <a:gd name="csX24" fmla="*/ 541987 w 1295509"/>
              <a:gd name="csY24" fmla="*/ 11906 h 954119"/>
              <a:gd name="csX25" fmla="*/ 547702 w 1295509"/>
              <a:gd name="csY25" fmla="*/ 32576 h 954119"/>
              <a:gd name="csX26" fmla="*/ 544559 w 1295509"/>
              <a:gd name="csY26" fmla="*/ 59817 h 954119"/>
              <a:gd name="csX27" fmla="*/ 532653 w 1295509"/>
              <a:gd name="csY27" fmla="*/ 86487 h 954119"/>
              <a:gd name="csX28" fmla="*/ 534843 w 1295509"/>
              <a:gd name="csY28" fmla="*/ 109061 h 954119"/>
              <a:gd name="csX29" fmla="*/ 554846 w 1295509"/>
              <a:gd name="csY29" fmla="*/ 131540 h 954119"/>
              <a:gd name="csX30" fmla="*/ 581421 w 1295509"/>
              <a:gd name="csY30" fmla="*/ 139541 h 954119"/>
              <a:gd name="csX31" fmla="*/ 614282 w 1295509"/>
              <a:gd name="csY31" fmla="*/ 143542 h 954119"/>
              <a:gd name="csX32" fmla="*/ 641333 w 1295509"/>
              <a:gd name="csY32" fmla="*/ 148399 h 954119"/>
              <a:gd name="csX33" fmla="*/ 653906 w 1295509"/>
              <a:gd name="csY33" fmla="*/ 162306 h 954119"/>
              <a:gd name="csX34" fmla="*/ 669717 w 1295509"/>
              <a:gd name="csY34" fmla="*/ 174688 h 954119"/>
              <a:gd name="csX35" fmla="*/ 694006 w 1295509"/>
              <a:gd name="csY35" fmla="*/ 181070 h 954119"/>
              <a:gd name="csX36" fmla="*/ 717723 w 1295509"/>
              <a:gd name="csY36" fmla="*/ 200596 h 954119"/>
              <a:gd name="csX37" fmla="*/ 754109 w 1295509"/>
              <a:gd name="csY37" fmla="*/ 225457 h 954119"/>
              <a:gd name="csX38" fmla="*/ 805544 w 1295509"/>
              <a:gd name="csY38" fmla="*/ 234220 h 954119"/>
              <a:gd name="csX39" fmla="*/ 841263 w 1295509"/>
              <a:gd name="csY39" fmla="*/ 237839 h 954119"/>
              <a:gd name="csX40" fmla="*/ 873743 w 1295509"/>
              <a:gd name="csY40" fmla="*/ 235363 h 954119"/>
              <a:gd name="csX41" fmla="*/ 894317 w 1295509"/>
              <a:gd name="csY41" fmla="*/ 235268 h 954119"/>
              <a:gd name="csX42" fmla="*/ 919368 w 1295509"/>
              <a:gd name="csY42" fmla="*/ 238887 h 954119"/>
              <a:gd name="csX43" fmla="*/ 985090 w 1295509"/>
              <a:gd name="csY43" fmla="*/ 242697 h 954119"/>
              <a:gd name="csX44" fmla="*/ 1034906 w 1295509"/>
              <a:gd name="csY44" fmla="*/ 247364 h 954119"/>
              <a:gd name="csX45" fmla="*/ 1078530 w 1295509"/>
              <a:gd name="csY45" fmla="*/ 259842 h 954119"/>
              <a:gd name="csX46" fmla="*/ 1116440 w 1295509"/>
              <a:gd name="csY46" fmla="*/ 276892 h 954119"/>
              <a:gd name="csX47" fmla="*/ 1152159 w 1295509"/>
              <a:gd name="csY47" fmla="*/ 299085 h 954119"/>
              <a:gd name="csX48" fmla="*/ 1199784 w 1295509"/>
              <a:gd name="csY48" fmla="*/ 337947 h 954119"/>
              <a:gd name="csX49" fmla="*/ 1201117 w 1295509"/>
              <a:gd name="csY49" fmla="*/ 600075 h 954119"/>
              <a:gd name="csX50" fmla="*/ 1259220 w 1295509"/>
              <a:gd name="csY50" fmla="*/ 631127 h 954119"/>
              <a:gd name="csX51" fmla="*/ 1295510 w 1295509"/>
              <a:gd name="csY51" fmla="*/ 674275 h 954119"/>
              <a:gd name="csX52" fmla="*/ 1258553 w 1295509"/>
              <a:gd name="csY52" fmla="*/ 695992 h 954119"/>
              <a:gd name="csX53" fmla="*/ 1227787 w 1295509"/>
              <a:gd name="csY53" fmla="*/ 701612 h 954119"/>
              <a:gd name="csX54" fmla="*/ 1186068 w 1295509"/>
              <a:gd name="csY54" fmla="*/ 701993 h 954119"/>
              <a:gd name="csX55" fmla="*/ 1146063 w 1295509"/>
              <a:gd name="csY55" fmla="*/ 698182 h 954119"/>
              <a:gd name="csX56" fmla="*/ 1108344 w 1295509"/>
              <a:gd name="csY56" fmla="*/ 681323 h 954119"/>
              <a:gd name="csX57" fmla="*/ 1056432 w 1295509"/>
              <a:gd name="csY57" fmla="*/ 656558 h 954119"/>
              <a:gd name="csX58" fmla="*/ 1021476 w 1295509"/>
              <a:gd name="csY58" fmla="*/ 641032 h 954119"/>
              <a:gd name="csX59" fmla="*/ 1000997 w 1295509"/>
              <a:gd name="csY59" fmla="*/ 640366 h 954119"/>
              <a:gd name="csX60" fmla="*/ 986805 w 1295509"/>
              <a:gd name="csY60" fmla="*/ 632746 h 954119"/>
              <a:gd name="csX61" fmla="*/ 969945 w 1295509"/>
              <a:gd name="csY61" fmla="*/ 641699 h 954119"/>
              <a:gd name="csX62" fmla="*/ 960135 w 1295509"/>
              <a:gd name="csY62" fmla="*/ 669703 h 954119"/>
              <a:gd name="csX63" fmla="*/ 961754 w 1295509"/>
              <a:gd name="csY63" fmla="*/ 706755 h 954119"/>
              <a:gd name="csX64" fmla="*/ 974994 w 1295509"/>
              <a:gd name="csY64" fmla="*/ 743998 h 954119"/>
              <a:gd name="csX65" fmla="*/ 985376 w 1295509"/>
              <a:gd name="csY65" fmla="*/ 774097 h 954119"/>
              <a:gd name="csX66" fmla="*/ 989186 w 1295509"/>
              <a:gd name="csY66" fmla="*/ 796480 h 954119"/>
              <a:gd name="csX67" fmla="*/ 984519 w 1295509"/>
              <a:gd name="csY67" fmla="*/ 816388 h 954119"/>
              <a:gd name="csX68" fmla="*/ 985757 w 1295509"/>
              <a:gd name="csY68" fmla="*/ 833819 h 954119"/>
              <a:gd name="csX69" fmla="*/ 986043 w 1295509"/>
              <a:gd name="csY69" fmla="*/ 847820 h 954119"/>
              <a:gd name="csX70" fmla="*/ 981375 w 1295509"/>
              <a:gd name="csY70" fmla="*/ 861441 h 954119"/>
              <a:gd name="csX71" fmla="*/ 983566 w 1295509"/>
              <a:gd name="csY71" fmla="*/ 886968 h 954119"/>
              <a:gd name="csX72" fmla="*/ 663050 w 1295509"/>
              <a:gd name="csY72" fmla="*/ 901065 h 954119"/>
              <a:gd name="csX73" fmla="*/ 34305 w 1295509"/>
              <a:gd name="csY73" fmla="*/ 954119 h 954119"/>
              <a:gd name="csX74" fmla="*/ 21255 w 1295509"/>
              <a:gd name="csY74" fmla="*/ 919448 h 954119"/>
              <a:gd name="csX75" fmla="*/ 17064 w 1295509"/>
              <a:gd name="csY75" fmla="*/ 892588 h 954119"/>
              <a:gd name="csX76" fmla="*/ 12969 w 1295509"/>
              <a:gd name="csY76" fmla="*/ 863251 h 954119"/>
              <a:gd name="csX77" fmla="*/ 8873 w 1295509"/>
              <a:gd name="csY77" fmla="*/ 842677 h 954119"/>
              <a:gd name="csX78" fmla="*/ 1539 w 1295509"/>
              <a:gd name="csY78" fmla="*/ 827437 h 954119"/>
              <a:gd name="csX79" fmla="*/ 205 w 1295509"/>
              <a:gd name="csY79" fmla="*/ 805148 h 954119"/>
              <a:gd name="csX80" fmla="*/ 2491 w 1295509"/>
              <a:gd name="csY80" fmla="*/ 794004 h 954119"/>
              <a:gd name="csX81" fmla="*/ 4682 w 1295509"/>
              <a:gd name="csY81" fmla="*/ 776192 h 9541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1295509" h="954119">
                <a:moveTo>
                  <a:pt x="4682" y="776192"/>
                </a:moveTo>
                <a:cubicBezTo>
                  <a:pt x="37638" y="775145"/>
                  <a:pt x="64308" y="774668"/>
                  <a:pt x="80406" y="772573"/>
                </a:cubicBezTo>
                <a:cubicBezTo>
                  <a:pt x="96503" y="770477"/>
                  <a:pt x="102123" y="766858"/>
                  <a:pt x="106599" y="760952"/>
                </a:cubicBezTo>
                <a:cubicBezTo>
                  <a:pt x="111076" y="755142"/>
                  <a:pt x="114315" y="747046"/>
                  <a:pt x="114410" y="738092"/>
                </a:cubicBezTo>
                <a:cubicBezTo>
                  <a:pt x="114505" y="729139"/>
                  <a:pt x="111362" y="719138"/>
                  <a:pt x="111743" y="710851"/>
                </a:cubicBezTo>
                <a:cubicBezTo>
                  <a:pt x="112124" y="702469"/>
                  <a:pt x="115934" y="695706"/>
                  <a:pt x="122792" y="688657"/>
                </a:cubicBezTo>
                <a:cubicBezTo>
                  <a:pt x="129650" y="681609"/>
                  <a:pt x="139651" y="674275"/>
                  <a:pt x="154605" y="667798"/>
                </a:cubicBezTo>
                <a:cubicBezTo>
                  <a:pt x="169560" y="661321"/>
                  <a:pt x="189657" y="655796"/>
                  <a:pt x="203754" y="648367"/>
                </a:cubicBezTo>
                <a:cubicBezTo>
                  <a:pt x="217851" y="640937"/>
                  <a:pt x="226043" y="631698"/>
                  <a:pt x="232044" y="620268"/>
                </a:cubicBezTo>
                <a:cubicBezTo>
                  <a:pt x="238044" y="608838"/>
                  <a:pt x="241854" y="595217"/>
                  <a:pt x="244426" y="579882"/>
                </a:cubicBezTo>
                <a:cubicBezTo>
                  <a:pt x="246998" y="564547"/>
                  <a:pt x="248141" y="547497"/>
                  <a:pt x="250046" y="536734"/>
                </a:cubicBezTo>
                <a:cubicBezTo>
                  <a:pt x="251856" y="525971"/>
                  <a:pt x="254332" y="521684"/>
                  <a:pt x="260238" y="517398"/>
                </a:cubicBezTo>
                <a:cubicBezTo>
                  <a:pt x="266143" y="513112"/>
                  <a:pt x="275573" y="508921"/>
                  <a:pt x="285384" y="504158"/>
                </a:cubicBezTo>
                <a:cubicBezTo>
                  <a:pt x="295099" y="499396"/>
                  <a:pt x="305291" y="493966"/>
                  <a:pt x="313959" y="486442"/>
                </a:cubicBezTo>
                <a:cubicBezTo>
                  <a:pt x="322722" y="479012"/>
                  <a:pt x="330056" y="469392"/>
                  <a:pt x="342438" y="456343"/>
                </a:cubicBezTo>
                <a:cubicBezTo>
                  <a:pt x="354821" y="443198"/>
                  <a:pt x="372156" y="426530"/>
                  <a:pt x="385110" y="411861"/>
                </a:cubicBezTo>
                <a:cubicBezTo>
                  <a:pt x="398064" y="397097"/>
                  <a:pt x="406542" y="384238"/>
                  <a:pt x="413781" y="372713"/>
                </a:cubicBezTo>
                <a:cubicBezTo>
                  <a:pt x="421020" y="361093"/>
                  <a:pt x="427116" y="350806"/>
                  <a:pt x="434640" y="344805"/>
                </a:cubicBezTo>
                <a:cubicBezTo>
                  <a:pt x="442165" y="338804"/>
                  <a:pt x="451214" y="337090"/>
                  <a:pt x="459596" y="334137"/>
                </a:cubicBezTo>
                <a:cubicBezTo>
                  <a:pt x="467978" y="331184"/>
                  <a:pt x="475788" y="326898"/>
                  <a:pt x="482932" y="322802"/>
                </a:cubicBezTo>
                <a:cubicBezTo>
                  <a:pt x="490076" y="318706"/>
                  <a:pt x="496553" y="314706"/>
                  <a:pt x="499601" y="310705"/>
                </a:cubicBezTo>
                <a:cubicBezTo>
                  <a:pt x="502649" y="306705"/>
                  <a:pt x="502173" y="302419"/>
                  <a:pt x="501125" y="294799"/>
                </a:cubicBezTo>
                <a:cubicBezTo>
                  <a:pt x="499982" y="287274"/>
                  <a:pt x="498172" y="276415"/>
                  <a:pt x="491600" y="263843"/>
                </a:cubicBezTo>
                <a:cubicBezTo>
                  <a:pt x="485028" y="251270"/>
                  <a:pt x="473788" y="237077"/>
                  <a:pt x="473788" y="0"/>
                </a:cubicBezTo>
                <a:cubicBezTo>
                  <a:pt x="532557" y="0"/>
                  <a:pt x="538368" y="5810"/>
                  <a:pt x="541987" y="11906"/>
                </a:cubicBezTo>
                <a:cubicBezTo>
                  <a:pt x="545607" y="18002"/>
                  <a:pt x="547131" y="24479"/>
                  <a:pt x="547702" y="32576"/>
                </a:cubicBezTo>
                <a:cubicBezTo>
                  <a:pt x="548274" y="40672"/>
                  <a:pt x="547797" y="50292"/>
                  <a:pt x="544559" y="59817"/>
                </a:cubicBezTo>
                <a:cubicBezTo>
                  <a:pt x="541320" y="69247"/>
                  <a:pt x="535320" y="78581"/>
                  <a:pt x="532653" y="86487"/>
                </a:cubicBezTo>
                <a:cubicBezTo>
                  <a:pt x="529986" y="94488"/>
                  <a:pt x="530557" y="101155"/>
                  <a:pt x="534843" y="109061"/>
                </a:cubicBezTo>
                <a:cubicBezTo>
                  <a:pt x="539034" y="117062"/>
                  <a:pt x="546750" y="126302"/>
                  <a:pt x="554846" y="131540"/>
                </a:cubicBezTo>
                <a:cubicBezTo>
                  <a:pt x="562942" y="136779"/>
                  <a:pt x="571324" y="138113"/>
                  <a:pt x="581421" y="139541"/>
                </a:cubicBezTo>
                <a:cubicBezTo>
                  <a:pt x="591517" y="140970"/>
                  <a:pt x="603423" y="142494"/>
                  <a:pt x="614282" y="143542"/>
                </a:cubicBezTo>
                <a:cubicBezTo>
                  <a:pt x="625140" y="144589"/>
                  <a:pt x="635046" y="145256"/>
                  <a:pt x="641333" y="148399"/>
                </a:cubicBezTo>
                <a:cubicBezTo>
                  <a:pt x="647619" y="151543"/>
                  <a:pt x="650191" y="157163"/>
                  <a:pt x="653906" y="162306"/>
                </a:cubicBezTo>
                <a:cubicBezTo>
                  <a:pt x="657716" y="167449"/>
                  <a:pt x="662574" y="172212"/>
                  <a:pt x="669717" y="174688"/>
                </a:cubicBezTo>
                <a:cubicBezTo>
                  <a:pt x="676861" y="177165"/>
                  <a:pt x="686100" y="177355"/>
                  <a:pt x="694006" y="181070"/>
                </a:cubicBezTo>
                <a:cubicBezTo>
                  <a:pt x="702007" y="184690"/>
                  <a:pt x="708675" y="191833"/>
                  <a:pt x="717723" y="200596"/>
                </a:cubicBezTo>
                <a:cubicBezTo>
                  <a:pt x="726772" y="209264"/>
                  <a:pt x="738202" y="219646"/>
                  <a:pt x="754109" y="225457"/>
                </a:cubicBezTo>
                <a:cubicBezTo>
                  <a:pt x="770016" y="231267"/>
                  <a:pt x="790494" y="232601"/>
                  <a:pt x="805544" y="234220"/>
                </a:cubicBezTo>
                <a:cubicBezTo>
                  <a:pt x="820593" y="235839"/>
                  <a:pt x="830309" y="237744"/>
                  <a:pt x="841263" y="237839"/>
                </a:cubicBezTo>
                <a:cubicBezTo>
                  <a:pt x="852216" y="237935"/>
                  <a:pt x="864504" y="236220"/>
                  <a:pt x="873743" y="235363"/>
                </a:cubicBezTo>
                <a:cubicBezTo>
                  <a:pt x="882982" y="234505"/>
                  <a:pt x="889269" y="234505"/>
                  <a:pt x="894317" y="235268"/>
                </a:cubicBezTo>
                <a:cubicBezTo>
                  <a:pt x="899365" y="236029"/>
                  <a:pt x="903270" y="237554"/>
                  <a:pt x="919368" y="238887"/>
                </a:cubicBezTo>
                <a:cubicBezTo>
                  <a:pt x="935465" y="240316"/>
                  <a:pt x="963945" y="241554"/>
                  <a:pt x="985090" y="242697"/>
                </a:cubicBezTo>
                <a:cubicBezTo>
                  <a:pt x="1006236" y="243840"/>
                  <a:pt x="1020237" y="244602"/>
                  <a:pt x="1034906" y="247364"/>
                </a:cubicBezTo>
                <a:cubicBezTo>
                  <a:pt x="1049574" y="250031"/>
                  <a:pt x="1064814" y="254603"/>
                  <a:pt x="1078530" y="259842"/>
                </a:cubicBezTo>
                <a:cubicBezTo>
                  <a:pt x="1092246" y="265081"/>
                  <a:pt x="1104248" y="271177"/>
                  <a:pt x="1116440" y="276892"/>
                </a:cubicBezTo>
                <a:cubicBezTo>
                  <a:pt x="1128632" y="282607"/>
                  <a:pt x="1140824" y="287941"/>
                  <a:pt x="1152159" y="299085"/>
                </a:cubicBezTo>
                <a:cubicBezTo>
                  <a:pt x="1163493" y="310134"/>
                  <a:pt x="1173780" y="326993"/>
                  <a:pt x="1199784" y="337947"/>
                </a:cubicBezTo>
                <a:cubicBezTo>
                  <a:pt x="1200260" y="425291"/>
                  <a:pt x="1200736" y="512731"/>
                  <a:pt x="1201117" y="600075"/>
                </a:cubicBezTo>
                <a:cubicBezTo>
                  <a:pt x="1232454" y="610267"/>
                  <a:pt x="1247123" y="620649"/>
                  <a:pt x="1259220" y="631127"/>
                </a:cubicBezTo>
                <a:cubicBezTo>
                  <a:pt x="1271412" y="641604"/>
                  <a:pt x="1281127" y="652177"/>
                  <a:pt x="1295510" y="674275"/>
                </a:cubicBezTo>
                <a:cubicBezTo>
                  <a:pt x="1280556" y="684086"/>
                  <a:pt x="1268745" y="691801"/>
                  <a:pt x="1258553" y="695992"/>
                </a:cubicBezTo>
                <a:cubicBezTo>
                  <a:pt x="1248361" y="700278"/>
                  <a:pt x="1239789" y="701135"/>
                  <a:pt x="1227787" y="701612"/>
                </a:cubicBezTo>
                <a:cubicBezTo>
                  <a:pt x="1215786" y="702088"/>
                  <a:pt x="1200450" y="702183"/>
                  <a:pt x="1186068" y="701993"/>
                </a:cubicBezTo>
                <a:cubicBezTo>
                  <a:pt x="1171590" y="701802"/>
                  <a:pt x="1157969" y="701326"/>
                  <a:pt x="1146063" y="698182"/>
                </a:cubicBezTo>
                <a:cubicBezTo>
                  <a:pt x="1134156" y="694944"/>
                  <a:pt x="1123774" y="689038"/>
                  <a:pt x="1108344" y="681323"/>
                </a:cubicBezTo>
                <a:cubicBezTo>
                  <a:pt x="1092818" y="673703"/>
                  <a:pt x="1072149" y="664273"/>
                  <a:pt x="1056432" y="656558"/>
                </a:cubicBezTo>
                <a:cubicBezTo>
                  <a:pt x="1040716" y="648843"/>
                  <a:pt x="1030143" y="642747"/>
                  <a:pt x="1021476" y="641032"/>
                </a:cubicBezTo>
                <a:cubicBezTo>
                  <a:pt x="1012808" y="639223"/>
                  <a:pt x="1006236" y="641795"/>
                  <a:pt x="1000997" y="640366"/>
                </a:cubicBezTo>
                <a:cubicBezTo>
                  <a:pt x="995758" y="638937"/>
                  <a:pt x="992043" y="633698"/>
                  <a:pt x="986805" y="632746"/>
                </a:cubicBezTo>
                <a:cubicBezTo>
                  <a:pt x="981566" y="631793"/>
                  <a:pt x="974994" y="635127"/>
                  <a:pt x="969945" y="641699"/>
                </a:cubicBezTo>
                <a:cubicBezTo>
                  <a:pt x="964992" y="648367"/>
                  <a:pt x="961659" y="658273"/>
                  <a:pt x="960135" y="669703"/>
                </a:cubicBezTo>
                <a:cubicBezTo>
                  <a:pt x="958611" y="681038"/>
                  <a:pt x="958801" y="693896"/>
                  <a:pt x="961754" y="706755"/>
                </a:cubicBezTo>
                <a:cubicBezTo>
                  <a:pt x="964707" y="719614"/>
                  <a:pt x="970422" y="732568"/>
                  <a:pt x="974994" y="743998"/>
                </a:cubicBezTo>
                <a:cubicBezTo>
                  <a:pt x="979470" y="755523"/>
                  <a:pt x="982804" y="765524"/>
                  <a:pt x="985376" y="774097"/>
                </a:cubicBezTo>
                <a:cubicBezTo>
                  <a:pt x="987948" y="782669"/>
                  <a:pt x="989757" y="789622"/>
                  <a:pt x="989186" y="796480"/>
                </a:cubicBezTo>
                <a:cubicBezTo>
                  <a:pt x="988519" y="803338"/>
                  <a:pt x="985471" y="810101"/>
                  <a:pt x="984519" y="816388"/>
                </a:cubicBezTo>
                <a:cubicBezTo>
                  <a:pt x="983566" y="822674"/>
                  <a:pt x="984900" y="828485"/>
                  <a:pt x="985757" y="833819"/>
                </a:cubicBezTo>
                <a:cubicBezTo>
                  <a:pt x="986614" y="839153"/>
                  <a:pt x="987281" y="843915"/>
                  <a:pt x="986043" y="847820"/>
                </a:cubicBezTo>
                <a:cubicBezTo>
                  <a:pt x="984804" y="851726"/>
                  <a:pt x="981852" y="854678"/>
                  <a:pt x="981375" y="861441"/>
                </a:cubicBezTo>
                <a:cubicBezTo>
                  <a:pt x="980804" y="868108"/>
                  <a:pt x="982804" y="878586"/>
                  <a:pt x="983566" y="886968"/>
                </a:cubicBezTo>
                <a:cubicBezTo>
                  <a:pt x="853074" y="886397"/>
                  <a:pt x="769158" y="893159"/>
                  <a:pt x="663050" y="901065"/>
                </a:cubicBezTo>
                <a:cubicBezTo>
                  <a:pt x="556941" y="908971"/>
                  <a:pt x="428544" y="918115"/>
                  <a:pt x="34305" y="954119"/>
                </a:cubicBezTo>
                <a:cubicBezTo>
                  <a:pt x="32019" y="929640"/>
                  <a:pt x="24780" y="926211"/>
                  <a:pt x="21255" y="919448"/>
                </a:cubicBezTo>
                <a:cubicBezTo>
                  <a:pt x="17731" y="912781"/>
                  <a:pt x="17922" y="902875"/>
                  <a:pt x="17064" y="892588"/>
                </a:cubicBezTo>
                <a:cubicBezTo>
                  <a:pt x="16207" y="882396"/>
                  <a:pt x="14302" y="871919"/>
                  <a:pt x="12969" y="863251"/>
                </a:cubicBezTo>
                <a:cubicBezTo>
                  <a:pt x="11635" y="854583"/>
                  <a:pt x="10968" y="847820"/>
                  <a:pt x="8873" y="842677"/>
                </a:cubicBezTo>
                <a:cubicBezTo>
                  <a:pt x="6777" y="837533"/>
                  <a:pt x="3253" y="834009"/>
                  <a:pt x="1539" y="827437"/>
                </a:cubicBezTo>
                <a:cubicBezTo>
                  <a:pt x="-176" y="820769"/>
                  <a:pt x="-176" y="811054"/>
                  <a:pt x="205" y="805148"/>
                </a:cubicBezTo>
                <a:cubicBezTo>
                  <a:pt x="681" y="799243"/>
                  <a:pt x="1539" y="797243"/>
                  <a:pt x="2491" y="794004"/>
                </a:cubicBezTo>
                <a:cubicBezTo>
                  <a:pt x="3634" y="790670"/>
                  <a:pt x="4682" y="786194"/>
                  <a:pt x="4682" y="776192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BCDDFC7A-9EA5-2C86-21CF-57467743E9F9}"/>
              </a:ext>
            </a:extLst>
          </p:cNvPr>
          <p:cNvSpPr/>
          <p:nvPr/>
        </p:nvSpPr>
        <p:spPr>
          <a:xfrm>
            <a:off x="8753342" y="4132101"/>
            <a:ext cx="1213971" cy="863474"/>
          </a:xfrm>
          <a:custGeom>
            <a:avLst/>
            <a:gdLst>
              <a:gd name="csX0" fmla="*/ 1004958 w 1213971"/>
              <a:gd name="csY0" fmla="*/ 34 h 863474"/>
              <a:gd name="csX1" fmla="*/ 684441 w 1213971"/>
              <a:gd name="csY1" fmla="*/ 14131 h 863474"/>
              <a:gd name="csX2" fmla="*/ 55696 w 1213971"/>
              <a:gd name="csY2" fmla="*/ 67185 h 863474"/>
              <a:gd name="csX3" fmla="*/ 47314 w 1213971"/>
              <a:gd name="csY3" fmla="*/ 86045 h 863474"/>
              <a:gd name="csX4" fmla="*/ 35694 w 1213971"/>
              <a:gd name="csY4" fmla="*/ 94236 h 863474"/>
              <a:gd name="csX5" fmla="*/ 21025 w 1213971"/>
              <a:gd name="csY5" fmla="*/ 105952 h 863474"/>
              <a:gd name="csX6" fmla="*/ 5976 w 1213971"/>
              <a:gd name="csY6" fmla="*/ 123954 h 863474"/>
              <a:gd name="csX7" fmla="*/ 737 w 1213971"/>
              <a:gd name="csY7" fmla="*/ 141289 h 863474"/>
              <a:gd name="csX8" fmla="*/ 70 w 1213971"/>
              <a:gd name="csY8" fmla="*/ 156148 h 863474"/>
              <a:gd name="csX9" fmla="*/ 3118 w 1213971"/>
              <a:gd name="csY9" fmla="*/ 162149 h 863474"/>
              <a:gd name="csX10" fmla="*/ 13500 w 1213971"/>
              <a:gd name="csY10" fmla="*/ 162245 h 863474"/>
              <a:gd name="csX11" fmla="*/ 23502 w 1213971"/>
              <a:gd name="csY11" fmla="*/ 165959 h 863474"/>
              <a:gd name="csX12" fmla="*/ 23216 w 1213971"/>
              <a:gd name="csY12" fmla="*/ 183104 h 863474"/>
              <a:gd name="csX13" fmla="*/ 19025 w 1213971"/>
              <a:gd name="csY13" fmla="*/ 203773 h 863474"/>
              <a:gd name="csX14" fmla="*/ 12929 w 1213971"/>
              <a:gd name="csY14" fmla="*/ 218728 h 863474"/>
              <a:gd name="csX15" fmla="*/ 15024 w 1213971"/>
              <a:gd name="csY15" fmla="*/ 238921 h 863474"/>
              <a:gd name="csX16" fmla="*/ 26740 w 1213971"/>
              <a:gd name="csY16" fmla="*/ 260162 h 863474"/>
              <a:gd name="csX17" fmla="*/ 44457 w 1213971"/>
              <a:gd name="csY17" fmla="*/ 281688 h 863474"/>
              <a:gd name="csX18" fmla="*/ 58077 w 1213971"/>
              <a:gd name="csY18" fmla="*/ 303500 h 863474"/>
              <a:gd name="csX19" fmla="*/ 75127 w 1213971"/>
              <a:gd name="csY19" fmla="*/ 319407 h 863474"/>
              <a:gd name="csX20" fmla="*/ 78842 w 1213971"/>
              <a:gd name="csY20" fmla="*/ 329408 h 863474"/>
              <a:gd name="csX21" fmla="*/ 75222 w 1213971"/>
              <a:gd name="csY21" fmla="*/ 341791 h 863474"/>
              <a:gd name="csX22" fmla="*/ 69222 w 1213971"/>
              <a:gd name="csY22" fmla="*/ 357126 h 863474"/>
              <a:gd name="csX23" fmla="*/ 67983 w 1213971"/>
              <a:gd name="csY23" fmla="*/ 372366 h 863474"/>
              <a:gd name="csX24" fmla="*/ 71698 w 1213971"/>
              <a:gd name="csY24" fmla="*/ 388368 h 863474"/>
              <a:gd name="csX25" fmla="*/ 87224 w 1213971"/>
              <a:gd name="csY25" fmla="*/ 405894 h 863474"/>
              <a:gd name="csX26" fmla="*/ 104845 w 1213971"/>
              <a:gd name="csY26" fmla="*/ 432850 h 863474"/>
              <a:gd name="csX27" fmla="*/ 107703 w 1213971"/>
              <a:gd name="csY27" fmla="*/ 464187 h 863474"/>
              <a:gd name="csX28" fmla="*/ 107322 w 1213971"/>
              <a:gd name="csY28" fmla="*/ 490666 h 863474"/>
              <a:gd name="csX29" fmla="*/ 103035 w 1213971"/>
              <a:gd name="csY29" fmla="*/ 504192 h 863474"/>
              <a:gd name="csX30" fmla="*/ 98273 w 1213971"/>
              <a:gd name="csY30" fmla="*/ 513717 h 863474"/>
              <a:gd name="csX31" fmla="*/ 99702 w 1213971"/>
              <a:gd name="csY31" fmla="*/ 524766 h 863474"/>
              <a:gd name="csX32" fmla="*/ 99606 w 1213971"/>
              <a:gd name="csY32" fmla="*/ 542768 h 863474"/>
              <a:gd name="csX33" fmla="*/ 101892 w 1213971"/>
              <a:gd name="csY33" fmla="*/ 562104 h 863474"/>
              <a:gd name="csX34" fmla="*/ 109322 w 1213971"/>
              <a:gd name="csY34" fmla="*/ 568390 h 863474"/>
              <a:gd name="csX35" fmla="*/ 121419 w 1213971"/>
              <a:gd name="csY35" fmla="*/ 563723 h 863474"/>
              <a:gd name="csX36" fmla="*/ 135039 w 1213971"/>
              <a:gd name="csY36" fmla="*/ 556770 h 863474"/>
              <a:gd name="csX37" fmla="*/ 155042 w 1213971"/>
              <a:gd name="csY37" fmla="*/ 555151 h 863474"/>
              <a:gd name="csX38" fmla="*/ 175044 w 1213971"/>
              <a:gd name="csY38" fmla="*/ 558008 h 863474"/>
              <a:gd name="csX39" fmla="*/ 192761 w 1213971"/>
              <a:gd name="csY39" fmla="*/ 568771 h 863474"/>
              <a:gd name="csX40" fmla="*/ 201238 w 1213971"/>
              <a:gd name="csY40" fmla="*/ 588488 h 863474"/>
              <a:gd name="csX41" fmla="*/ 200190 w 1213971"/>
              <a:gd name="csY41" fmla="*/ 612682 h 863474"/>
              <a:gd name="csX42" fmla="*/ 195618 w 1213971"/>
              <a:gd name="csY42" fmla="*/ 629065 h 863474"/>
              <a:gd name="csX43" fmla="*/ 183236 w 1213971"/>
              <a:gd name="csY43" fmla="*/ 633351 h 863474"/>
              <a:gd name="csX44" fmla="*/ 173044 w 1213971"/>
              <a:gd name="csY44" fmla="*/ 631351 h 863474"/>
              <a:gd name="csX45" fmla="*/ 164757 w 1213971"/>
              <a:gd name="csY45" fmla="*/ 622302 h 863474"/>
              <a:gd name="csX46" fmla="*/ 156090 w 1213971"/>
              <a:gd name="csY46" fmla="*/ 625350 h 863474"/>
              <a:gd name="csX47" fmla="*/ 133230 w 1213971"/>
              <a:gd name="csY47" fmla="*/ 638018 h 863474"/>
              <a:gd name="csX48" fmla="*/ 86938 w 1213971"/>
              <a:gd name="csY48" fmla="*/ 638971 h 863474"/>
              <a:gd name="csX49" fmla="*/ 73698 w 1213971"/>
              <a:gd name="csY49" fmla="*/ 641828 h 863474"/>
              <a:gd name="csX50" fmla="*/ 75603 w 1213971"/>
              <a:gd name="csY50" fmla="*/ 653830 h 863474"/>
              <a:gd name="csX51" fmla="*/ 87129 w 1213971"/>
              <a:gd name="csY51" fmla="*/ 670213 h 863474"/>
              <a:gd name="csX52" fmla="*/ 101988 w 1213971"/>
              <a:gd name="csY52" fmla="*/ 678214 h 863474"/>
              <a:gd name="csX53" fmla="*/ 118561 w 1213971"/>
              <a:gd name="csY53" fmla="*/ 673642 h 863474"/>
              <a:gd name="csX54" fmla="*/ 131896 w 1213971"/>
              <a:gd name="csY54" fmla="*/ 671261 h 863474"/>
              <a:gd name="csX55" fmla="*/ 147803 w 1213971"/>
              <a:gd name="csY55" fmla="*/ 681166 h 863474"/>
              <a:gd name="csX56" fmla="*/ 173616 w 1213971"/>
              <a:gd name="csY56" fmla="*/ 710980 h 863474"/>
              <a:gd name="csX57" fmla="*/ 187332 w 1213971"/>
              <a:gd name="csY57" fmla="*/ 732125 h 863474"/>
              <a:gd name="csX58" fmla="*/ 184760 w 1213971"/>
              <a:gd name="csY58" fmla="*/ 744317 h 863474"/>
              <a:gd name="csX59" fmla="*/ 171901 w 1213971"/>
              <a:gd name="csY59" fmla="*/ 750223 h 863474"/>
              <a:gd name="csX60" fmla="*/ 165900 w 1213971"/>
              <a:gd name="csY60" fmla="*/ 769463 h 863474"/>
              <a:gd name="csX61" fmla="*/ 152280 w 1213971"/>
              <a:gd name="csY61" fmla="*/ 777274 h 863474"/>
              <a:gd name="csX62" fmla="*/ 140088 w 1213971"/>
              <a:gd name="csY62" fmla="*/ 782798 h 863474"/>
              <a:gd name="csX63" fmla="*/ 133992 w 1213971"/>
              <a:gd name="csY63" fmla="*/ 798515 h 863474"/>
              <a:gd name="csX64" fmla="*/ 138183 w 1213971"/>
              <a:gd name="csY64" fmla="*/ 821946 h 863474"/>
              <a:gd name="csX65" fmla="*/ 164091 w 1213971"/>
              <a:gd name="csY65" fmla="*/ 863475 h 863474"/>
              <a:gd name="csX66" fmla="*/ 441078 w 1213971"/>
              <a:gd name="csY66" fmla="*/ 840424 h 863474"/>
              <a:gd name="csX67" fmla="*/ 606527 w 1213971"/>
              <a:gd name="csY67" fmla="*/ 827566 h 863474"/>
              <a:gd name="csX68" fmla="*/ 707301 w 1213971"/>
              <a:gd name="csY68" fmla="*/ 823184 h 863474"/>
              <a:gd name="csX69" fmla="*/ 727399 w 1213971"/>
              <a:gd name="csY69" fmla="*/ 784608 h 863474"/>
              <a:gd name="csX70" fmla="*/ 734352 w 1213971"/>
              <a:gd name="csY70" fmla="*/ 757271 h 863474"/>
              <a:gd name="csX71" fmla="*/ 742163 w 1213971"/>
              <a:gd name="csY71" fmla="*/ 733649 h 863474"/>
              <a:gd name="csX72" fmla="*/ 756069 w 1213971"/>
              <a:gd name="csY72" fmla="*/ 702407 h 863474"/>
              <a:gd name="csX73" fmla="*/ 780358 w 1213971"/>
              <a:gd name="csY73" fmla="*/ 675547 h 863474"/>
              <a:gd name="csX74" fmla="*/ 809505 w 1213971"/>
              <a:gd name="csY74" fmla="*/ 660973 h 863474"/>
              <a:gd name="csX75" fmla="*/ 831793 w 1213971"/>
              <a:gd name="csY75" fmla="*/ 656878 h 863474"/>
              <a:gd name="csX76" fmla="*/ 841223 w 1213971"/>
              <a:gd name="csY76" fmla="*/ 640399 h 863474"/>
              <a:gd name="csX77" fmla="*/ 852748 w 1213971"/>
              <a:gd name="csY77" fmla="*/ 624969 h 863474"/>
              <a:gd name="csX78" fmla="*/ 869512 w 1213971"/>
              <a:gd name="csY78" fmla="*/ 621064 h 863474"/>
              <a:gd name="csX79" fmla="*/ 880847 w 1213971"/>
              <a:gd name="csY79" fmla="*/ 611539 h 863474"/>
              <a:gd name="csX80" fmla="*/ 899040 w 1213971"/>
              <a:gd name="csY80" fmla="*/ 612110 h 863474"/>
              <a:gd name="csX81" fmla="*/ 907612 w 1213971"/>
              <a:gd name="csY81" fmla="*/ 625064 h 863474"/>
              <a:gd name="csX82" fmla="*/ 917232 w 1213971"/>
              <a:gd name="csY82" fmla="*/ 624683 h 863474"/>
              <a:gd name="csX83" fmla="*/ 928567 w 1213971"/>
              <a:gd name="csY83" fmla="*/ 615063 h 863474"/>
              <a:gd name="csX84" fmla="*/ 948474 w 1213971"/>
              <a:gd name="csY84" fmla="*/ 615158 h 863474"/>
              <a:gd name="csX85" fmla="*/ 960857 w 1213971"/>
              <a:gd name="csY85" fmla="*/ 607062 h 863474"/>
              <a:gd name="csX86" fmla="*/ 962667 w 1213971"/>
              <a:gd name="csY86" fmla="*/ 594203 h 863474"/>
              <a:gd name="csX87" fmla="*/ 966667 w 1213971"/>
              <a:gd name="csY87" fmla="*/ 581630 h 863474"/>
              <a:gd name="csX88" fmla="*/ 961143 w 1213971"/>
              <a:gd name="csY88" fmla="*/ 575534 h 863474"/>
              <a:gd name="csX89" fmla="*/ 947427 w 1213971"/>
              <a:gd name="csY89" fmla="*/ 573534 h 863474"/>
              <a:gd name="csX90" fmla="*/ 944569 w 1213971"/>
              <a:gd name="csY90" fmla="*/ 558961 h 863474"/>
              <a:gd name="csX91" fmla="*/ 951427 w 1213971"/>
              <a:gd name="csY91" fmla="*/ 540006 h 863474"/>
              <a:gd name="csX92" fmla="*/ 973144 w 1213971"/>
              <a:gd name="csY92" fmla="*/ 520956 h 863474"/>
              <a:gd name="csX93" fmla="*/ 993623 w 1213971"/>
              <a:gd name="csY93" fmla="*/ 498953 h 863474"/>
              <a:gd name="csX94" fmla="*/ 1002481 w 1213971"/>
              <a:gd name="csY94" fmla="*/ 476951 h 863474"/>
              <a:gd name="csX95" fmla="*/ 994956 w 1213971"/>
              <a:gd name="csY95" fmla="*/ 449804 h 863474"/>
              <a:gd name="csX96" fmla="*/ 996290 w 1213971"/>
              <a:gd name="csY96" fmla="*/ 430469 h 863474"/>
              <a:gd name="csX97" fmla="*/ 999147 w 1213971"/>
              <a:gd name="csY97" fmla="*/ 408752 h 863474"/>
              <a:gd name="csX98" fmla="*/ 989718 w 1213971"/>
              <a:gd name="csY98" fmla="*/ 385320 h 863474"/>
              <a:gd name="csX99" fmla="*/ 980478 w 1213971"/>
              <a:gd name="csY99" fmla="*/ 359507 h 863474"/>
              <a:gd name="csX100" fmla="*/ 986003 w 1213971"/>
              <a:gd name="csY100" fmla="*/ 329122 h 863474"/>
              <a:gd name="csX101" fmla="*/ 1002195 w 1213971"/>
              <a:gd name="csY101" fmla="*/ 302929 h 863474"/>
              <a:gd name="csX102" fmla="*/ 1013625 w 1213971"/>
              <a:gd name="csY102" fmla="*/ 280259 h 863474"/>
              <a:gd name="csX103" fmla="*/ 1018864 w 1213971"/>
              <a:gd name="csY103" fmla="*/ 261019 h 863474"/>
              <a:gd name="csX104" fmla="*/ 1027246 w 1213971"/>
              <a:gd name="csY104" fmla="*/ 247112 h 863474"/>
              <a:gd name="csX105" fmla="*/ 1057631 w 1213971"/>
              <a:gd name="csY105" fmla="*/ 226538 h 863474"/>
              <a:gd name="csX106" fmla="*/ 1086111 w 1213971"/>
              <a:gd name="csY106" fmla="*/ 206345 h 863474"/>
              <a:gd name="csX107" fmla="*/ 1110971 w 1213971"/>
              <a:gd name="csY107" fmla="*/ 188724 h 863474"/>
              <a:gd name="csX108" fmla="*/ 1105732 w 1213971"/>
              <a:gd name="csY108" fmla="*/ 182819 h 863474"/>
              <a:gd name="csX109" fmla="*/ 1085634 w 1213971"/>
              <a:gd name="csY109" fmla="*/ 178151 h 863474"/>
              <a:gd name="csX110" fmla="*/ 1063346 w 1213971"/>
              <a:gd name="csY110" fmla="*/ 171960 h 863474"/>
              <a:gd name="csX111" fmla="*/ 1040105 w 1213971"/>
              <a:gd name="csY111" fmla="*/ 162816 h 863474"/>
              <a:gd name="csX112" fmla="*/ 1024960 w 1213971"/>
              <a:gd name="csY112" fmla="*/ 155577 h 863474"/>
              <a:gd name="csX113" fmla="*/ 1016292 w 1213971"/>
              <a:gd name="csY113" fmla="*/ 147957 h 863474"/>
              <a:gd name="csX114" fmla="*/ 1017816 w 1213971"/>
              <a:gd name="csY114" fmla="*/ 136432 h 863474"/>
              <a:gd name="csX115" fmla="*/ 1031628 w 1213971"/>
              <a:gd name="csY115" fmla="*/ 119953 h 863474"/>
              <a:gd name="csX116" fmla="*/ 1050011 w 1213971"/>
              <a:gd name="csY116" fmla="*/ 105761 h 863474"/>
              <a:gd name="csX117" fmla="*/ 1066013 w 1213971"/>
              <a:gd name="csY117" fmla="*/ 96617 h 863474"/>
              <a:gd name="csX118" fmla="*/ 1086492 w 1213971"/>
              <a:gd name="csY118" fmla="*/ 94617 h 863474"/>
              <a:gd name="csX119" fmla="*/ 1105732 w 1213971"/>
              <a:gd name="csY119" fmla="*/ 99379 h 863474"/>
              <a:gd name="csX120" fmla="*/ 1116686 w 1213971"/>
              <a:gd name="csY120" fmla="*/ 114334 h 863474"/>
              <a:gd name="csX121" fmla="*/ 1119162 w 1213971"/>
              <a:gd name="csY121" fmla="*/ 134717 h 863474"/>
              <a:gd name="csX122" fmla="*/ 1127925 w 1213971"/>
              <a:gd name="csY122" fmla="*/ 153577 h 863474"/>
              <a:gd name="csX123" fmla="*/ 1146023 w 1213971"/>
              <a:gd name="csY123" fmla="*/ 166436 h 863474"/>
              <a:gd name="csX124" fmla="*/ 1166406 w 1213971"/>
              <a:gd name="csY124" fmla="*/ 160149 h 863474"/>
              <a:gd name="csX125" fmla="*/ 1187933 w 1213971"/>
              <a:gd name="csY125" fmla="*/ 149957 h 863474"/>
              <a:gd name="csX126" fmla="*/ 1205459 w 1213971"/>
              <a:gd name="csY126" fmla="*/ 137194 h 863474"/>
              <a:gd name="csX127" fmla="*/ 1213555 w 1213971"/>
              <a:gd name="csY127" fmla="*/ 115001 h 863474"/>
              <a:gd name="csX128" fmla="*/ 1213365 w 1213971"/>
              <a:gd name="csY128" fmla="*/ 79758 h 863474"/>
              <a:gd name="csX129" fmla="*/ 1211936 w 1213971"/>
              <a:gd name="csY129" fmla="*/ 52707 h 863474"/>
              <a:gd name="csX130" fmla="*/ 1200696 w 1213971"/>
              <a:gd name="csY130" fmla="*/ 28037 h 863474"/>
              <a:gd name="csX131" fmla="*/ 1184028 w 1213971"/>
              <a:gd name="csY131" fmla="*/ 8702 h 863474"/>
              <a:gd name="csX132" fmla="*/ 1162025 w 1213971"/>
              <a:gd name="csY132" fmla="*/ 10892 h 863474"/>
              <a:gd name="csX133" fmla="*/ 1136307 w 1213971"/>
              <a:gd name="csY133" fmla="*/ 25275 h 863474"/>
              <a:gd name="csX134" fmla="*/ 1125830 w 1213971"/>
              <a:gd name="csY134" fmla="*/ 37086 h 863474"/>
              <a:gd name="csX135" fmla="*/ 1138784 w 1213971"/>
              <a:gd name="csY135" fmla="*/ 52136 h 863474"/>
              <a:gd name="csX136" fmla="*/ 1142118 w 1213971"/>
              <a:gd name="csY136" fmla="*/ 68995 h 863474"/>
              <a:gd name="csX137" fmla="*/ 1130211 w 1213971"/>
              <a:gd name="csY137" fmla="*/ 76805 h 863474"/>
              <a:gd name="csX138" fmla="*/ 1104399 w 1213971"/>
              <a:gd name="csY138" fmla="*/ 79282 h 863474"/>
              <a:gd name="csX139" fmla="*/ 1076109 w 1213971"/>
              <a:gd name="csY139" fmla="*/ 76710 h 863474"/>
              <a:gd name="csX140" fmla="*/ 1069537 w 1213971"/>
              <a:gd name="csY140" fmla="*/ 68519 h 863474"/>
              <a:gd name="csX141" fmla="*/ 1075347 w 1213971"/>
              <a:gd name="csY141" fmla="*/ 53755 h 863474"/>
              <a:gd name="csX142" fmla="*/ 1069251 w 1213971"/>
              <a:gd name="csY142" fmla="*/ 39277 h 863474"/>
              <a:gd name="csX143" fmla="*/ 1044105 w 1213971"/>
              <a:gd name="csY143" fmla="*/ 33086 h 863474"/>
              <a:gd name="csX144" fmla="*/ 1027151 w 1213971"/>
              <a:gd name="csY144" fmla="*/ 29752 h 863474"/>
              <a:gd name="csX145" fmla="*/ 1004958 w 1213971"/>
              <a:gd name="csY145" fmla="*/ 34 h 863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</a:cxnLst>
            <a:rect l="l" t="t" r="r" b="b"/>
            <a:pathLst>
              <a:path w="1213971" h="863474">
                <a:moveTo>
                  <a:pt x="1004958" y="34"/>
                </a:moveTo>
                <a:cubicBezTo>
                  <a:pt x="874465" y="-538"/>
                  <a:pt x="790550" y="6225"/>
                  <a:pt x="684441" y="14131"/>
                </a:cubicBezTo>
                <a:cubicBezTo>
                  <a:pt x="578333" y="22037"/>
                  <a:pt x="449936" y="31180"/>
                  <a:pt x="55696" y="67185"/>
                </a:cubicBezTo>
                <a:cubicBezTo>
                  <a:pt x="53696" y="78234"/>
                  <a:pt x="50743" y="82806"/>
                  <a:pt x="47314" y="86045"/>
                </a:cubicBezTo>
                <a:cubicBezTo>
                  <a:pt x="43885" y="89378"/>
                  <a:pt x="40075" y="91378"/>
                  <a:pt x="35694" y="94236"/>
                </a:cubicBezTo>
                <a:cubicBezTo>
                  <a:pt x="31312" y="97094"/>
                  <a:pt x="26454" y="100713"/>
                  <a:pt x="21025" y="105952"/>
                </a:cubicBezTo>
                <a:cubicBezTo>
                  <a:pt x="15596" y="111095"/>
                  <a:pt x="9500" y="117858"/>
                  <a:pt x="5976" y="123954"/>
                </a:cubicBezTo>
                <a:cubicBezTo>
                  <a:pt x="2451" y="130145"/>
                  <a:pt x="1404" y="135670"/>
                  <a:pt x="737" y="141289"/>
                </a:cubicBezTo>
                <a:cubicBezTo>
                  <a:pt x="70" y="146909"/>
                  <a:pt x="-120" y="152529"/>
                  <a:pt x="70" y="156148"/>
                </a:cubicBezTo>
                <a:cubicBezTo>
                  <a:pt x="261" y="159768"/>
                  <a:pt x="832" y="161482"/>
                  <a:pt x="3118" y="162149"/>
                </a:cubicBezTo>
                <a:cubicBezTo>
                  <a:pt x="5404" y="162816"/>
                  <a:pt x="9405" y="162340"/>
                  <a:pt x="13500" y="162245"/>
                </a:cubicBezTo>
                <a:cubicBezTo>
                  <a:pt x="17596" y="162149"/>
                  <a:pt x="21882" y="162530"/>
                  <a:pt x="23502" y="165959"/>
                </a:cubicBezTo>
                <a:cubicBezTo>
                  <a:pt x="25121" y="169388"/>
                  <a:pt x="24264" y="175865"/>
                  <a:pt x="23216" y="183104"/>
                </a:cubicBezTo>
                <a:cubicBezTo>
                  <a:pt x="22168" y="190248"/>
                  <a:pt x="21025" y="198058"/>
                  <a:pt x="19025" y="203773"/>
                </a:cubicBezTo>
                <a:cubicBezTo>
                  <a:pt x="16929" y="209488"/>
                  <a:pt x="13977" y="213203"/>
                  <a:pt x="12929" y="218728"/>
                </a:cubicBezTo>
                <a:cubicBezTo>
                  <a:pt x="11881" y="224252"/>
                  <a:pt x="12643" y="231682"/>
                  <a:pt x="15024" y="238921"/>
                </a:cubicBezTo>
                <a:cubicBezTo>
                  <a:pt x="17406" y="246160"/>
                  <a:pt x="21216" y="253113"/>
                  <a:pt x="26740" y="260162"/>
                </a:cubicBezTo>
                <a:cubicBezTo>
                  <a:pt x="32265" y="267210"/>
                  <a:pt x="39313" y="274258"/>
                  <a:pt x="44457" y="281688"/>
                </a:cubicBezTo>
                <a:cubicBezTo>
                  <a:pt x="49600" y="289118"/>
                  <a:pt x="52648" y="296928"/>
                  <a:pt x="58077" y="303500"/>
                </a:cubicBezTo>
                <a:cubicBezTo>
                  <a:pt x="63507" y="310072"/>
                  <a:pt x="71222" y="315406"/>
                  <a:pt x="75127" y="319407"/>
                </a:cubicBezTo>
                <a:cubicBezTo>
                  <a:pt x="79128" y="323407"/>
                  <a:pt x="79318" y="325979"/>
                  <a:pt x="78842" y="329408"/>
                </a:cubicBezTo>
                <a:cubicBezTo>
                  <a:pt x="78366" y="332837"/>
                  <a:pt x="77223" y="336933"/>
                  <a:pt x="75222" y="341791"/>
                </a:cubicBezTo>
                <a:cubicBezTo>
                  <a:pt x="73317" y="346553"/>
                  <a:pt x="70555" y="351982"/>
                  <a:pt x="69222" y="357126"/>
                </a:cubicBezTo>
                <a:cubicBezTo>
                  <a:pt x="67793" y="362270"/>
                  <a:pt x="67793" y="367127"/>
                  <a:pt x="67983" y="372366"/>
                </a:cubicBezTo>
                <a:cubicBezTo>
                  <a:pt x="68174" y="377605"/>
                  <a:pt x="68650" y="383129"/>
                  <a:pt x="71698" y="388368"/>
                </a:cubicBezTo>
                <a:cubicBezTo>
                  <a:pt x="74746" y="393607"/>
                  <a:pt x="80652" y="398655"/>
                  <a:pt x="87224" y="405894"/>
                </a:cubicBezTo>
                <a:cubicBezTo>
                  <a:pt x="93891" y="413133"/>
                  <a:pt x="101321" y="422658"/>
                  <a:pt x="104845" y="432850"/>
                </a:cubicBezTo>
                <a:cubicBezTo>
                  <a:pt x="108369" y="443041"/>
                  <a:pt x="107798" y="453900"/>
                  <a:pt x="107703" y="464187"/>
                </a:cubicBezTo>
                <a:cubicBezTo>
                  <a:pt x="107607" y="474474"/>
                  <a:pt x="107988" y="483999"/>
                  <a:pt x="107322" y="490666"/>
                </a:cubicBezTo>
                <a:cubicBezTo>
                  <a:pt x="106655" y="497239"/>
                  <a:pt x="105036" y="500858"/>
                  <a:pt x="103035" y="504192"/>
                </a:cubicBezTo>
                <a:cubicBezTo>
                  <a:pt x="101035" y="507526"/>
                  <a:pt x="98654" y="510574"/>
                  <a:pt x="98273" y="513717"/>
                </a:cubicBezTo>
                <a:cubicBezTo>
                  <a:pt x="97797" y="516860"/>
                  <a:pt x="99225" y="520004"/>
                  <a:pt x="99702" y="524766"/>
                </a:cubicBezTo>
                <a:cubicBezTo>
                  <a:pt x="100178" y="529529"/>
                  <a:pt x="99511" y="535815"/>
                  <a:pt x="99606" y="542768"/>
                </a:cubicBezTo>
                <a:cubicBezTo>
                  <a:pt x="99702" y="549721"/>
                  <a:pt x="100368" y="557341"/>
                  <a:pt x="101892" y="562104"/>
                </a:cubicBezTo>
                <a:cubicBezTo>
                  <a:pt x="103416" y="566866"/>
                  <a:pt x="105893" y="568581"/>
                  <a:pt x="109322" y="568390"/>
                </a:cubicBezTo>
                <a:cubicBezTo>
                  <a:pt x="112751" y="568295"/>
                  <a:pt x="117323" y="566200"/>
                  <a:pt x="121419" y="563723"/>
                </a:cubicBezTo>
                <a:cubicBezTo>
                  <a:pt x="125610" y="561247"/>
                  <a:pt x="129420" y="558294"/>
                  <a:pt x="135039" y="556770"/>
                </a:cubicBezTo>
                <a:cubicBezTo>
                  <a:pt x="140659" y="555151"/>
                  <a:pt x="148089" y="554960"/>
                  <a:pt x="155042" y="555151"/>
                </a:cubicBezTo>
                <a:cubicBezTo>
                  <a:pt x="161995" y="555341"/>
                  <a:pt x="168567" y="555913"/>
                  <a:pt x="175044" y="558008"/>
                </a:cubicBezTo>
                <a:cubicBezTo>
                  <a:pt x="181521" y="560104"/>
                  <a:pt x="188094" y="563628"/>
                  <a:pt x="192761" y="568771"/>
                </a:cubicBezTo>
                <a:cubicBezTo>
                  <a:pt x="197428" y="573915"/>
                  <a:pt x="200286" y="580678"/>
                  <a:pt x="201238" y="588488"/>
                </a:cubicBezTo>
                <a:cubicBezTo>
                  <a:pt x="202191" y="596299"/>
                  <a:pt x="201048" y="605252"/>
                  <a:pt x="200190" y="612682"/>
                </a:cubicBezTo>
                <a:cubicBezTo>
                  <a:pt x="199333" y="620016"/>
                  <a:pt x="198571" y="625826"/>
                  <a:pt x="195618" y="629065"/>
                </a:cubicBezTo>
                <a:cubicBezTo>
                  <a:pt x="192666" y="632303"/>
                  <a:pt x="187427" y="633065"/>
                  <a:pt x="183236" y="633351"/>
                </a:cubicBezTo>
                <a:cubicBezTo>
                  <a:pt x="179045" y="633732"/>
                  <a:pt x="175997" y="633732"/>
                  <a:pt x="173044" y="631351"/>
                </a:cubicBezTo>
                <a:cubicBezTo>
                  <a:pt x="170091" y="628970"/>
                  <a:pt x="167234" y="624112"/>
                  <a:pt x="164757" y="622302"/>
                </a:cubicBezTo>
                <a:cubicBezTo>
                  <a:pt x="162186" y="620492"/>
                  <a:pt x="159995" y="621635"/>
                  <a:pt x="156090" y="625350"/>
                </a:cubicBezTo>
                <a:cubicBezTo>
                  <a:pt x="152184" y="629065"/>
                  <a:pt x="146660" y="635446"/>
                  <a:pt x="133230" y="638018"/>
                </a:cubicBezTo>
                <a:cubicBezTo>
                  <a:pt x="119704" y="640590"/>
                  <a:pt x="98273" y="639256"/>
                  <a:pt x="86938" y="638971"/>
                </a:cubicBezTo>
                <a:cubicBezTo>
                  <a:pt x="75603" y="638685"/>
                  <a:pt x="74270" y="639352"/>
                  <a:pt x="73698" y="641828"/>
                </a:cubicBezTo>
                <a:cubicBezTo>
                  <a:pt x="73127" y="644305"/>
                  <a:pt x="73317" y="648496"/>
                  <a:pt x="75603" y="653830"/>
                </a:cubicBezTo>
                <a:cubicBezTo>
                  <a:pt x="77889" y="659164"/>
                  <a:pt x="82461" y="665450"/>
                  <a:pt x="87129" y="670213"/>
                </a:cubicBezTo>
                <a:cubicBezTo>
                  <a:pt x="91796" y="674975"/>
                  <a:pt x="96558" y="678023"/>
                  <a:pt x="101988" y="678214"/>
                </a:cubicBezTo>
                <a:cubicBezTo>
                  <a:pt x="107417" y="678309"/>
                  <a:pt x="113513" y="675547"/>
                  <a:pt x="118561" y="673642"/>
                </a:cubicBezTo>
                <a:cubicBezTo>
                  <a:pt x="123609" y="671737"/>
                  <a:pt x="127705" y="670784"/>
                  <a:pt x="131896" y="671261"/>
                </a:cubicBezTo>
                <a:cubicBezTo>
                  <a:pt x="136087" y="671737"/>
                  <a:pt x="140278" y="673737"/>
                  <a:pt x="147803" y="681166"/>
                </a:cubicBezTo>
                <a:cubicBezTo>
                  <a:pt x="155328" y="688596"/>
                  <a:pt x="165996" y="701455"/>
                  <a:pt x="173616" y="710980"/>
                </a:cubicBezTo>
                <a:cubicBezTo>
                  <a:pt x="181140" y="720505"/>
                  <a:pt x="185522" y="726696"/>
                  <a:pt x="187332" y="732125"/>
                </a:cubicBezTo>
                <a:cubicBezTo>
                  <a:pt x="189141" y="737554"/>
                  <a:pt x="188284" y="742222"/>
                  <a:pt x="184760" y="744317"/>
                </a:cubicBezTo>
                <a:cubicBezTo>
                  <a:pt x="181236" y="746413"/>
                  <a:pt x="175044" y="745841"/>
                  <a:pt x="171901" y="750223"/>
                </a:cubicBezTo>
                <a:cubicBezTo>
                  <a:pt x="168758" y="754604"/>
                  <a:pt x="168758" y="764129"/>
                  <a:pt x="165900" y="769463"/>
                </a:cubicBezTo>
                <a:cubicBezTo>
                  <a:pt x="163043" y="774797"/>
                  <a:pt x="157233" y="776131"/>
                  <a:pt x="152280" y="777274"/>
                </a:cubicBezTo>
                <a:cubicBezTo>
                  <a:pt x="147327" y="778417"/>
                  <a:pt x="143231" y="779369"/>
                  <a:pt x="140088" y="782798"/>
                </a:cubicBezTo>
                <a:cubicBezTo>
                  <a:pt x="136944" y="786227"/>
                  <a:pt x="134658" y="791942"/>
                  <a:pt x="133992" y="798515"/>
                </a:cubicBezTo>
                <a:cubicBezTo>
                  <a:pt x="133325" y="805087"/>
                  <a:pt x="134373" y="812421"/>
                  <a:pt x="138183" y="821946"/>
                </a:cubicBezTo>
                <a:cubicBezTo>
                  <a:pt x="142088" y="831471"/>
                  <a:pt x="148851" y="843092"/>
                  <a:pt x="164091" y="863475"/>
                </a:cubicBezTo>
                <a:cubicBezTo>
                  <a:pt x="286487" y="854998"/>
                  <a:pt x="372498" y="846521"/>
                  <a:pt x="441078" y="840424"/>
                </a:cubicBezTo>
                <a:cubicBezTo>
                  <a:pt x="509658" y="834328"/>
                  <a:pt x="560521" y="830709"/>
                  <a:pt x="606527" y="827566"/>
                </a:cubicBezTo>
                <a:cubicBezTo>
                  <a:pt x="652437" y="824422"/>
                  <a:pt x="693300" y="821946"/>
                  <a:pt x="707301" y="823184"/>
                </a:cubicBezTo>
                <a:cubicBezTo>
                  <a:pt x="719589" y="801181"/>
                  <a:pt x="724256" y="793562"/>
                  <a:pt x="727399" y="784608"/>
                </a:cubicBezTo>
                <a:cubicBezTo>
                  <a:pt x="730542" y="775750"/>
                  <a:pt x="732257" y="765558"/>
                  <a:pt x="734352" y="757271"/>
                </a:cubicBezTo>
                <a:cubicBezTo>
                  <a:pt x="736353" y="748985"/>
                  <a:pt x="738829" y="742698"/>
                  <a:pt x="742163" y="733649"/>
                </a:cubicBezTo>
                <a:cubicBezTo>
                  <a:pt x="745497" y="724601"/>
                  <a:pt x="749688" y="712885"/>
                  <a:pt x="756069" y="702407"/>
                </a:cubicBezTo>
                <a:cubicBezTo>
                  <a:pt x="762451" y="691930"/>
                  <a:pt x="770928" y="682786"/>
                  <a:pt x="780358" y="675547"/>
                </a:cubicBezTo>
                <a:cubicBezTo>
                  <a:pt x="789788" y="668308"/>
                  <a:pt x="800265" y="663164"/>
                  <a:pt x="809505" y="660973"/>
                </a:cubicBezTo>
                <a:cubicBezTo>
                  <a:pt x="818744" y="658878"/>
                  <a:pt x="826840" y="659830"/>
                  <a:pt x="831793" y="656878"/>
                </a:cubicBezTo>
                <a:cubicBezTo>
                  <a:pt x="836746" y="653925"/>
                  <a:pt x="838556" y="646972"/>
                  <a:pt x="841223" y="640399"/>
                </a:cubicBezTo>
                <a:cubicBezTo>
                  <a:pt x="843890" y="633827"/>
                  <a:pt x="847414" y="627636"/>
                  <a:pt x="852748" y="624969"/>
                </a:cubicBezTo>
                <a:cubicBezTo>
                  <a:pt x="858082" y="622302"/>
                  <a:pt x="865131" y="623159"/>
                  <a:pt x="869512" y="621064"/>
                </a:cubicBezTo>
                <a:cubicBezTo>
                  <a:pt x="873989" y="619063"/>
                  <a:pt x="875799" y="614111"/>
                  <a:pt x="880847" y="611539"/>
                </a:cubicBezTo>
                <a:cubicBezTo>
                  <a:pt x="885895" y="608967"/>
                  <a:pt x="894277" y="608872"/>
                  <a:pt x="899040" y="612110"/>
                </a:cubicBezTo>
                <a:cubicBezTo>
                  <a:pt x="903802" y="615349"/>
                  <a:pt x="905136" y="622016"/>
                  <a:pt x="907612" y="625064"/>
                </a:cubicBezTo>
                <a:cubicBezTo>
                  <a:pt x="910184" y="628112"/>
                  <a:pt x="913994" y="627541"/>
                  <a:pt x="917232" y="624683"/>
                </a:cubicBezTo>
                <a:cubicBezTo>
                  <a:pt x="920471" y="621826"/>
                  <a:pt x="923138" y="616587"/>
                  <a:pt x="928567" y="615063"/>
                </a:cubicBezTo>
                <a:cubicBezTo>
                  <a:pt x="933996" y="613539"/>
                  <a:pt x="942188" y="615825"/>
                  <a:pt x="948474" y="615158"/>
                </a:cubicBezTo>
                <a:cubicBezTo>
                  <a:pt x="954761" y="614491"/>
                  <a:pt x="959142" y="610967"/>
                  <a:pt x="960857" y="607062"/>
                </a:cubicBezTo>
                <a:cubicBezTo>
                  <a:pt x="962667" y="603062"/>
                  <a:pt x="961809" y="598775"/>
                  <a:pt x="962667" y="594203"/>
                </a:cubicBezTo>
                <a:cubicBezTo>
                  <a:pt x="963619" y="589727"/>
                  <a:pt x="966286" y="585059"/>
                  <a:pt x="966667" y="581630"/>
                </a:cubicBezTo>
                <a:cubicBezTo>
                  <a:pt x="967048" y="578201"/>
                  <a:pt x="965238" y="576106"/>
                  <a:pt x="961143" y="575534"/>
                </a:cubicBezTo>
                <a:cubicBezTo>
                  <a:pt x="957047" y="574963"/>
                  <a:pt x="950665" y="575915"/>
                  <a:pt x="947427" y="573534"/>
                </a:cubicBezTo>
                <a:cubicBezTo>
                  <a:pt x="944188" y="571057"/>
                  <a:pt x="943998" y="565152"/>
                  <a:pt x="944569" y="558961"/>
                </a:cubicBezTo>
                <a:cubicBezTo>
                  <a:pt x="945141" y="552770"/>
                  <a:pt x="946379" y="546293"/>
                  <a:pt x="951427" y="540006"/>
                </a:cubicBezTo>
                <a:cubicBezTo>
                  <a:pt x="956475" y="533815"/>
                  <a:pt x="965238" y="527909"/>
                  <a:pt x="973144" y="520956"/>
                </a:cubicBezTo>
                <a:cubicBezTo>
                  <a:pt x="981050" y="514003"/>
                  <a:pt x="988098" y="506097"/>
                  <a:pt x="993623" y="498953"/>
                </a:cubicBezTo>
                <a:cubicBezTo>
                  <a:pt x="999147" y="491810"/>
                  <a:pt x="1003053" y="485428"/>
                  <a:pt x="1002481" y="476951"/>
                </a:cubicBezTo>
                <a:cubicBezTo>
                  <a:pt x="1001910" y="468378"/>
                  <a:pt x="996861" y="457710"/>
                  <a:pt x="994956" y="449804"/>
                </a:cubicBezTo>
                <a:cubicBezTo>
                  <a:pt x="993147" y="441898"/>
                  <a:pt x="994575" y="436850"/>
                  <a:pt x="996290" y="430469"/>
                </a:cubicBezTo>
                <a:cubicBezTo>
                  <a:pt x="998100" y="424087"/>
                  <a:pt x="1000195" y="416467"/>
                  <a:pt x="999147" y="408752"/>
                </a:cubicBezTo>
                <a:cubicBezTo>
                  <a:pt x="998100" y="401036"/>
                  <a:pt x="993813" y="393321"/>
                  <a:pt x="989718" y="385320"/>
                </a:cubicBezTo>
                <a:cubicBezTo>
                  <a:pt x="985527" y="377319"/>
                  <a:pt x="981431" y="369128"/>
                  <a:pt x="980478" y="359507"/>
                </a:cubicBezTo>
                <a:cubicBezTo>
                  <a:pt x="979526" y="349887"/>
                  <a:pt x="981621" y="338933"/>
                  <a:pt x="986003" y="329122"/>
                </a:cubicBezTo>
                <a:cubicBezTo>
                  <a:pt x="990384" y="319407"/>
                  <a:pt x="997052" y="310930"/>
                  <a:pt x="1002195" y="302929"/>
                </a:cubicBezTo>
                <a:cubicBezTo>
                  <a:pt x="1007339" y="294928"/>
                  <a:pt x="1011054" y="287498"/>
                  <a:pt x="1013625" y="280259"/>
                </a:cubicBezTo>
                <a:cubicBezTo>
                  <a:pt x="1016197" y="273020"/>
                  <a:pt x="1017816" y="266162"/>
                  <a:pt x="1018864" y="261019"/>
                </a:cubicBezTo>
                <a:cubicBezTo>
                  <a:pt x="1019912" y="255970"/>
                  <a:pt x="1020483" y="252637"/>
                  <a:pt x="1027246" y="247112"/>
                </a:cubicBezTo>
                <a:cubicBezTo>
                  <a:pt x="1034009" y="241493"/>
                  <a:pt x="1047058" y="233587"/>
                  <a:pt x="1057631" y="226538"/>
                </a:cubicBezTo>
                <a:cubicBezTo>
                  <a:pt x="1068204" y="219490"/>
                  <a:pt x="1076395" y="213013"/>
                  <a:pt x="1086111" y="206345"/>
                </a:cubicBezTo>
                <a:cubicBezTo>
                  <a:pt x="1095826" y="199678"/>
                  <a:pt x="1107161" y="192534"/>
                  <a:pt x="1110971" y="188724"/>
                </a:cubicBezTo>
                <a:cubicBezTo>
                  <a:pt x="1114781" y="184819"/>
                  <a:pt x="1111161" y="184057"/>
                  <a:pt x="1105732" y="182819"/>
                </a:cubicBezTo>
                <a:cubicBezTo>
                  <a:pt x="1100208" y="181580"/>
                  <a:pt x="1092873" y="179866"/>
                  <a:pt x="1085634" y="178151"/>
                </a:cubicBezTo>
                <a:cubicBezTo>
                  <a:pt x="1078395" y="176437"/>
                  <a:pt x="1071252" y="174627"/>
                  <a:pt x="1063346" y="171960"/>
                </a:cubicBezTo>
                <a:cubicBezTo>
                  <a:pt x="1055440" y="169293"/>
                  <a:pt x="1046772" y="165673"/>
                  <a:pt x="1040105" y="162816"/>
                </a:cubicBezTo>
                <a:cubicBezTo>
                  <a:pt x="1033437" y="159958"/>
                  <a:pt x="1028961" y="157863"/>
                  <a:pt x="1024960" y="155577"/>
                </a:cubicBezTo>
                <a:cubicBezTo>
                  <a:pt x="1021055" y="153291"/>
                  <a:pt x="1017721" y="150910"/>
                  <a:pt x="1016292" y="147957"/>
                </a:cubicBezTo>
                <a:cubicBezTo>
                  <a:pt x="1014768" y="144909"/>
                  <a:pt x="1015149" y="141289"/>
                  <a:pt x="1017816" y="136432"/>
                </a:cubicBezTo>
                <a:cubicBezTo>
                  <a:pt x="1020483" y="131574"/>
                  <a:pt x="1025627" y="125383"/>
                  <a:pt x="1031628" y="119953"/>
                </a:cubicBezTo>
                <a:cubicBezTo>
                  <a:pt x="1037628" y="114524"/>
                  <a:pt x="1044391" y="109762"/>
                  <a:pt x="1050011" y="105761"/>
                </a:cubicBezTo>
                <a:cubicBezTo>
                  <a:pt x="1055631" y="101761"/>
                  <a:pt x="1060107" y="98427"/>
                  <a:pt x="1066013" y="96617"/>
                </a:cubicBezTo>
                <a:cubicBezTo>
                  <a:pt x="1071918" y="94712"/>
                  <a:pt x="1079348" y="94236"/>
                  <a:pt x="1086492" y="94617"/>
                </a:cubicBezTo>
                <a:cubicBezTo>
                  <a:pt x="1093635" y="94998"/>
                  <a:pt x="1100398" y="96141"/>
                  <a:pt x="1105732" y="99379"/>
                </a:cubicBezTo>
                <a:cubicBezTo>
                  <a:pt x="1111066" y="102618"/>
                  <a:pt x="1114971" y="107952"/>
                  <a:pt x="1116686" y="114334"/>
                </a:cubicBezTo>
                <a:cubicBezTo>
                  <a:pt x="1118400" y="120620"/>
                  <a:pt x="1118019" y="127954"/>
                  <a:pt x="1119162" y="134717"/>
                </a:cubicBezTo>
                <a:cubicBezTo>
                  <a:pt x="1120305" y="141385"/>
                  <a:pt x="1123163" y="147576"/>
                  <a:pt x="1127925" y="153577"/>
                </a:cubicBezTo>
                <a:cubicBezTo>
                  <a:pt x="1132688" y="159578"/>
                  <a:pt x="1139355" y="165388"/>
                  <a:pt x="1146023" y="166436"/>
                </a:cubicBezTo>
                <a:cubicBezTo>
                  <a:pt x="1152690" y="167483"/>
                  <a:pt x="1159263" y="163578"/>
                  <a:pt x="1166406" y="160149"/>
                </a:cubicBezTo>
                <a:cubicBezTo>
                  <a:pt x="1173455" y="156625"/>
                  <a:pt x="1180980" y="153481"/>
                  <a:pt x="1187933" y="149957"/>
                </a:cubicBezTo>
                <a:cubicBezTo>
                  <a:pt x="1194791" y="146433"/>
                  <a:pt x="1200982" y="142432"/>
                  <a:pt x="1205459" y="137194"/>
                </a:cubicBezTo>
                <a:cubicBezTo>
                  <a:pt x="1209936" y="131955"/>
                  <a:pt x="1212698" y="125287"/>
                  <a:pt x="1213555" y="115001"/>
                </a:cubicBezTo>
                <a:cubicBezTo>
                  <a:pt x="1214508" y="104713"/>
                  <a:pt x="1213555" y="90712"/>
                  <a:pt x="1213365" y="79758"/>
                </a:cubicBezTo>
                <a:cubicBezTo>
                  <a:pt x="1213174" y="68804"/>
                  <a:pt x="1213841" y="60803"/>
                  <a:pt x="1211936" y="52707"/>
                </a:cubicBezTo>
                <a:cubicBezTo>
                  <a:pt x="1210031" y="44515"/>
                  <a:pt x="1205554" y="36229"/>
                  <a:pt x="1200696" y="28037"/>
                </a:cubicBezTo>
                <a:cubicBezTo>
                  <a:pt x="1195743" y="19941"/>
                  <a:pt x="1190409" y="11940"/>
                  <a:pt x="1184028" y="8702"/>
                </a:cubicBezTo>
                <a:cubicBezTo>
                  <a:pt x="1177741" y="5463"/>
                  <a:pt x="1170597" y="7082"/>
                  <a:pt x="1162025" y="10892"/>
                </a:cubicBezTo>
                <a:cubicBezTo>
                  <a:pt x="1153452" y="14702"/>
                  <a:pt x="1143546" y="20703"/>
                  <a:pt x="1136307" y="25275"/>
                </a:cubicBezTo>
                <a:cubicBezTo>
                  <a:pt x="1129068" y="29847"/>
                  <a:pt x="1124401" y="32990"/>
                  <a:pt x="1125830" y="37086"/>
                </a:cubicBezTo>
                <a:cubicBezTo>
                  <a:pt x="1127259" y="41182"/>
                  <a:pt x="1134688" y="46230"/>
                  <a:pt x="1138784" y="52136"/>
                </a:cubicBezTo>
                <a:cubicBezTo>
                  <a:pt x="1142880" y="58041"/>
                  <a:pt x="1143642" y="64708"/>
                  <a:pt x="1142118" y="68995"/>
                </a:cubicBezTo>
                <a:cubicBezTo>
                  <a:pt x="1140594" y="73376"/>
                  <a:pt x="1136688" y="75377"/>
                  <a:pt x="1130211" y="76805"/>
                </a:cubicBezTo>
                <a:cubicBezTo>
                  <a:pt x="1123734" y="78329"/>
                  <a:pt x="1114686" y="79282"/>
                  <a:pt x="1104399" y="79282"/>
                </a:cubicBezTo>
                <a:cubicBezTo>
                  <a:pt x="1094112" y="79282"/>
                  <a:pt x="1082586" y="78424"/>
                  <a:pt x="1076109" y="76710"/>
                </a:cubicBezTo>
                <a:cubicBezTo>
                  <a:pt x="1069728" y="74995"/>
                  <a:pt x="1068394" y="72519"/>
                  <a:pt x="1069537" y="68519"/>
                </a:cubicBezTo>
                <a:cubicBezTo>
                  <a:pt x="1070680" y="64518"/>
                  <a:pt x="1074109" y="59184"/>
                  <a:pt x="1075347" y="53755"/>
                </a:cubicBezTo>
                <a:cubicBezTo>
                  <a:pt x="1076586" y="48326"/>
                  <a:pt x="1075538" y="42801"/>
                  <a:pt x="1069251" y="39277"/>
                </a:cubicBezTo>
                <a:cubicBezTo>
                  <a:pt x="1062965" y="35753"/>
                  <a:pt x="1051630" y="33943"/>
                  <a:pt x="1044105" y="33086"/>
                </a:cubicBezTo>
                <a:cubicBezTo>
                  <a:pt x="1036676" y="32133"/>
                  <a:pt x="1033152" y="32038"/>
                  <a:pt x="1027151" y="29752"/>
                </a:cubicBezTo>
                <a:cubicBezTo>
                  <a:pt x="1021341" y="26989"/>
                  <a:pt x="1012673" y="22418"/>
                  <a:pt x="1004958" y="34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EE243601-BA95-BBFB-1A3D-96CA04545FE8}"/>
              </a:ext>
            </a:extLst>
          </p:cNvPr>
          <p:cNvSpPr/>
          <p:nvPr/>
        </p:nvSpPr>
        <p:spPr>
          <a:xfrm>
            <a:off x="8785803" y="4954675"/>
            <a:ext cx="932276" cy="1285691"/>
          </a:xfrm>
          <a:custGeom>
            <a:avLst/>
            <a:gdLst>
              <a:gd name="csX0" fmla="*/ 674840 w 932276"/>
              <a:gd name="csY0" fmla="*/ 325 h 1285691"/>
              <a:gd name="csX1" fmla="*/ 574066 w 932276"/>
              <a:gd name="csY1" fmla="*/ 4707 h 1285691"/>
              <a:gd name="csX2" fmla="*/ 408616 w 932276"/>
              <a:gd name="csY2" fmla="*/ 17566 h 1285691"/>
              <a:gd name="csX3" fmla="*/ 131629 w 932276"/>
              <a:gd name="csY3" fmla="*/ 40616 h 1285691"/>
              <a:gd name="csX4" fmla="*/ 124771 w 932276"/>
              <a:gd name="csY4" fmla="*/ 65667 h 1285691"/>
              <a:gd name="csX5" fmla="*/ 110389 w 932276"/>
              <a:gd name="csY5" fmla="*/ 82240 h 1285691"/>
              <a:gd name="csX6" fmla="*/ 110960 w 932276"/>
              <a:gd name="csY6" fmla="*/ 95670 h 1285691"/>
              <a:gd name="csX7" fmla="*/ 126962 w 932276"/>
              <a:gd name="csY7" fmla="*/ 114530 h 1285691"/>
              <a:gd name="csX8" fmla="*/ 144107 w 932276"/>
              <a:gd name="csY8" fmla="*/ 141771 h 1285691"/>
              <a:gd name="csX9" fmla="*/ 148203 w 932276"/>
              <a:gd name="csY9" fmla="*/ 176061 h 1285691"/>
              <a:gd name="csX10" fmla="*/ 139440 w 932276"/>
              <a:gd name="csY10" fmla="*/ 199684 h 1285691"/>
              <a:gd name="csX11" fmla="*/ 121152 w 932276"/>
              <a:gd name="csY11" fmla="*/ 218829 h 1285691"/>
              <a:gd name="csX12" fmla="*/ 119818 w 932276"/>
              <a:gd name="csY12" fmla="*/ 248165 h 1285691"/>
              <a:gd name="csX13" fmla="*/ 122295 w 932276"/>
              <a:gd name="csY13" fmla="*/ 276645 h 1285691"/>
              <a:gd name="csX14" fmla="*/ 117913 w 932276"/>
              <a:gd name="csY14" fmla="*/ 299410 h 1285691"/>
              <a:gd name="csX15" fmla="*/ 102388 w 932276"/>
              <a:gd name="csY15" fmla="*/ 329699 h 1285691"/>
              <a:gd name="csX16" fmla="*/ 86100 w 932276"/>
              <a:gd name="csY16" fmla="*/ 357703 h 1285691"/>
              <a:gd name="csX17" fmla="*/ 82480 w 932276"/>
              <a:gd name="csY17" fmla="*/ 382944 h 1285691"/>
              <a:gd name="csX18" fmla="*/ 76861 w 932276"/>
              <a:gd name="csY18" fmla="*/ 408662 h 1285691"/>
              <a:gd name="csX19" fmla="*/ 69241 w 932276"/>
              <a:gd name="csY19" fmla="*/ 432951 h 1285691"/>
              <a:gd name="csX20" fmla="*/ 74575 w 932276"/>
              <a:gd name="csY20" fmla="*/ 456001 h 1285691"/>
              <a:gd name="csX21" fmla="*/ 88767 w 932276"/>
              <a:gd name="csY21" fmla="*/ 479814 h 1285691"/>
              <a:gd name="csX22" fmla="*/ 97149 w 932276"/>
              <a:gd name="csY22" fmla="*/ 499054 h 1285691"/>
              <a:gd name="csX23" fmla="*/ 101911 w 932276"/>
              <a:gd name="csY23" fmla="*/ 518295 h 1285691"/>
              <a:gd name="csX24" fmla="*/ 108007 w 932276"/>
              <a:gd name="csY24" fmla="*/ 529058 h 1285691"/>
              <a:gd name="csX25" fmla="*/ 108007 w 932276"/>
              <a:gd name="csY25" fmla="*/ 544489 h 1285691"/>
              <a:gd name="csX26" fmla="*/ 96101 w 932276"/>
              <a:gd name="csY26" fmla="*/ 559157 h 1285691"/>
              <a:gd name="csX27" fmla="*/ 83814 w 932276"/>
              <a:gd name="csY27" fmla="*/ 571444 h 1285691"/>
              <a:gd name="csX28" fmla="*/ 81147 w 932276"/>
              <a:gd name="csY28" fmla="*/ 588970 h 1285691"/>
              <a:gd name="csX29" fmla="*/ 84100 w 932276"/>
              <a:gd name="csY29" fmla="*/ 604115 h 1285691"/>
              <a:gd name="csX30" fmla="*/ 87910 w 932276"/>
              <a:gd name="csY30" fmla="*/ 616402 h 1285691"/>
              <a:gd name="csX31" fmla="*/ 82290 w 932276"/>
              <a:gd name="csY31" fmla="*/ 630214 h 1285691"/>
              <a:gd name="csX32" fmla="*/ 76480 w 932276"/>
              <a:gd name="csY32" fmla="*/ 646596 h 1285691"/>
              <a:gd name="csX33" fmla="*/ 57906 w 932276"/>
              <a:gd name="csY33" fmla="*/ 664694 h 1285691"/>
              <a:gd name="csX34" fmla="*/ 44952 w 932276"/>
              <a:gd name="csY34" fmla="*/ 682506 h 1285691"/>
              <a:gd name="csX35" fmla="*/ 41904 w 932276"/>
              <a:gd name="csY35" fmla="*/ 698317 h 1285691"/>
              <a:gd name="csX36" fmla="*/ 49810 w 932276"/>
              <a:gd name="csY36" fmla="*/ 710033 h 1285691"/>
              <a:gd name="csX37" fmla="*/ 72765 w 932276"/>
              <a:gd name="csY37" fmla="*/ 713367 h 1285691"/>
              <a:gd name="csX38" fmla="*/ 75241 w 932276"/>
              <a:gd name="csY38" fmla="*/ 718891 h 1285691"/>
              <a:gd name="csX39" fmla="*/ 55715 w 932276"/>
              <a:gd name="csY39" fmla="*/ 721082 h 1285691"/>
              <a:gd name="csX40" fmla="*/ 14281 w 932276"/>
              <a:gd name="csY40" fmla="*/ 720891 h 1285691"/>
              <a:gd name="csX41" fmla="*/ 1327 w 932276"/>
              <a:gd name="csY41" fmla="*/ 728226 h 1285691"/>
              <a:gd name="csX42" fmla="*/ 565 w 932276"/>
              <a:gd name="csY42" fmla="*/ 750038 h 1285691"/>
              <a:gd name="csX43" fmla="*/ 7614 w 932276"/>
              <a:gd name="csY43" fmla="*/ 792519 h 1285691"/>
              <a:gd name="csX44" fmla="*/ 12853 w 932276"/>
              <a:gd name="csY44" fmla="*/ 813379 h 1285691"/>
              <a:gd name="csX45" fmla="*/ 7328 w 932276"/>
              <a:gd name="csY45" fmla="*/ 832239 h 1285691"/>
              <a:gd name="csX46" fmla="*/ 4947 w 932276"/>
              <a:gd name="csY46" fmla="*/ 870434 h 1285691"/>
              <a:gd name="csX47" fmla="*/ 9519 w 932276"/>
              <a:gd name="csY47" fmla="*/ 898914 h 1285691"/>
              <a:gd name="csX48" fmla="*/ 16472 w 932276"/>
              <a:gd name="csY48" fmla="*/ 929489 h 1285691"/>
              <a:gd name="csX49" fmla="*/ 32188 w 932276"/>
              <a:gd name="csY49" fmla="*/ 972066 h 1285691"/>
              <a:gd name="csX50" fmla="*/ 47428 w 932276"/>
              <a:gd name="csY50" fmla="*/ 999307 h 1285691"/>
              <a:gd name="csX51" fmla="*/ 59716 w 932276"/>
              <a:gd name="csY51" fmla="*/ 1028930 h 1285691"/>
              <a:gd name="csX52" fmla="*/ 67621 w 932276"/>
              <a:gd name="csY52" fmla="*/ 1045408 h 1285691"/>
              <a:gd name="csX53" fmla="*/ 81528 w 932276"/>
              <a:gd name="csY53" fmla="*/ 1040646 h 1285691"/>
              <a:gd name="csX54" fmla="*/ 101816 w 932276"/>
              <a:gd name="csY54" fmla="*/ 1023215 h 1285691"/>
              <a:gd name="csX55" fmla="*/ 118199 w 932276"/>
              <a:gd name="csY55" fmla="*/ 1008356 h 1285691"/>
              <a:gd name="csX56" fmla="*/ 146679 w 932276"/>
              <a:gd name="csY56" fmla="*/ 1002069 h 1285691"/>
              <a:gd name="csX57" fmla="*/ 168396 w 932276"/>
              <a:gd name="csY57" fmla="*/ 991687 h 1285691"/>
              <a:gd name="csX58" fmla="*/ 182207 w 932276"/>
              <a:gd name="csY58" fmla="*/ 991211 h 1285691"/>
              <a:gd name="csX59" fmla="*/ 185350 w 932276"/>
              <a:gd name="csY59" fmla="*/ 1011785 h 1285691"/>
              <a:gd name="csX60" fmla="*/ 185922 w 932276"/>
              <a:gd name="csY60" fmla="*/ 1074459 h 1285691"/>
              <a:gd name="csX61" fmla="*/ 192399 w 932276"/>
              <a:gd name="csY61" fmla="*/ 1098939 h 1285691"/>
              <a:gd name="csX62" fmla="*/ 193923 w 932276"/>
              <a:gd name="csY62" fmla="*/ 1123227 h 1285691"/>
              <a:gd name="csX63" fmla="*/ 195161 w 932276"/>
              <a:gd name="csY63" fmla="*/ 1168662 h 1285691"/>
              <a:gd name="csX64" fmla="*/ 204972 w 932276"/>
              <a:gd name="csY64" fmla="*/ 1191522 h 1285691"/>
              <a:gd name="csX65" fmla="*/ 230785 w 932276"/>
              <a:gd name="csY65" fmla="*/ 1218096 h 1285691"/>
              <a:gd name="csX66" fmla="*/ 262979 w 932276"/>
              <a:gd name="csY66" fmla="*/ 1244766 h 1285691"/>
              <a:gd name="csX67" fmla="*/ 301841 w 932276"/>
              <a:gd name="csY67" fmla="*/ 1247624 h 1285691"/>
              <a:gd name="csX68" fmla="*/ 358610 w 932276"/>
              <a:gd name="csY68" fmla="*/ 1241147 h 1285691"/>
              <a:gd name="csX69" fmla="*/ 435477 w 932276"/>
              <a:gd name="csY69" fmla="*/ 1230670 h 1285691"/>
              <a:gd name="csX70" fmla="*/ 492817 w 932276"/>
              <a:gd name="csY70" fmla="*/ 1230479 h 1285691"/>
              <a:gd name="csX71" fmla="*/ 528346 w 932276"/>
              <a:gd name="csY71" fmla="*/ 1241909 h 1285691"/>
              <a:gd name="csX72" fmla="*/ 573494 w 932276"/>
              <a:gd name="csY72" fmla="*/ 1249529 h 1285691"/>
              <a:gd name="csX73" fmla="*/ 601783 w 932276"/>
              <a:gd name="csY73" fmla="*/ 1252672 h 1285691"/>
              <a:gd name="csX74" fmla="*/ 627501 w 932276"/>
              <a:gd name="csY74" fmla="*/ 1260578 h 1285691"/>
              <a:gd name="csX75" fmla="*/ 651599 w 932276"/>
              <a:gd name="csY75" fmla="*/ 1268198 h 1285691"/>
              <a:gd name="csX76" fmla="*/ 679126 w 932276"/>
              <a:gd name="csY76" fmla="*/ 1284486 h 1285691"/>
              <a:gd name="csX77" fmla="*/ 685032 w 932276"/>
              <a:gd name="csY77" fmla="*/ 1280104 h 1285691"/>
              <a:gd name="csX78" fmla="*/ 670078 w 932276"/>
              <a:gd name="csY78" fmla="*/ 1258578 h 1285691"/>
              <a:gd name="csX79" fmla="*/ 639693 w 932276"/>
              <a:gd name="csY79" fmla="*/ 1213620 h 1285691"/>
              <a:gd name="csX80" fmla="*/ 610546 w 932276"/>
              <a:gd name="csY80" fmla="*/ 1153898 h 1285691"/>
              <a:gd name="csX81" fmla="*/ 588067 w 932276"/>
              <a:gd name="csY81" fmla="*/ 1094176 h 1285691"/>
              <a:gd name="csX82" fmla="*/ 574542 w 932276"/>
              <a:gd name="csY82" fmla="*/ 1058648 h 1285691"/>
              <a:gd name="csX83" fmla="*/ 563969 w 932276"/>
              <a:gd name="csY83" fmla="*/ 1023120 h 1285691"/>
              <a:gd name="csX84" fmla="*/ 563683 w 932276"/>
              <a:gd name="csY84" fmla="*/ 982448 h 1285691"/>
              <a:gd name="csX85" fmla="*/ 567684 w 932276"/>
              <a:gd name="csY85" fmla="*/ 941967 h 1285691"/>
              <a:gd name="csX86" fmla="*/ 577590 w 932276"/>
              <a:gd name="csY86" fmla="*/ 909582 h 1285691"/>
              <a:gd name="csX87" fmla="*/ 602926 w 932276"/>
              <a:gd name="csY87" fmla="*/ 880340 h 1285691"/>
              <a:gd name="csX88" fmla="*/ 636835 w 932276"/>
              <a:gd name="csY88" fmla="*/ 860337 h 1285691"/>
              <a:gd name="csX89" fmla="*/ 645979 w 932276"/>
              <a:gd name="csY89" fmla="*/ 854908 h 1285691"/>
              <a:gd name="csX90" fmla="*/ 622072 w 932276"/>
              <a:gd name="csY90" fmla="*/ 822047 h 1285691"/>
              <a:gd name="csX91" fmla="*/ 613594 w 932276"/>
              <a:gd name="csY91" fmla="*/ 802807 h 1285691"/>
              <a:gd name="csX92" fmla="*/ 612356 w 932276"/>
              <a:gd name="csY92" fmla="*/ 786138 h 1285691"/>
              <a:gd name="csX93" fmla="*/ 615785 w 932276"/>
              <a:gd name="csY93" fmla="*/ 788900 h 1285691"/>
              <a:gd name="csX94" fmla="*/ 621310 w 932276"/>
              <a:gd name="csY94" fmla="*/ 805378 h 1285691"/>
              <a:gd name="csX95" fmla="*/ 631692 w 932276"/>
              <a:gd name="csY95" fmla="*/ 822428 h 1285691"/>
              <a:gd name="csX96" fmla="*/ 656743 w 932276"/>
              <a:gd name="csY96" fmla="*/ 847384 h 1285691"/>
              <a:gd name="csX97" fmla="*/ 668839 w 932276"/>
              <a:gd name="csY97" fmla="*/ 837287 h 1285691"/>
              <a:gd name="csX98" fmla="*/ 714559 w 932276"/>
              <a:gd name="csY98" fmla="*/ 779851 h 1285691"/>
              <a:gd name="csX99" fmla="*/ 723037 w 932276"/>
              <a:gd name="csY99" fmla="*/ 695079 h 1285691"/>
              <a:gd name="csX100" fmla="*/ 724084 w 932276"/>
              <a:gd name="csY100" fmla="*/ 659169 h 1285691"/>
              <a:gd name="csX101" fmla="*/ 719322 w 932276"/>
              <a:gd name="csY101" fmla="*/ 630785 h 1285691"/>
              <a:gd name="csX102" fmla="*/ 731990 w 932276"/>
              <a:gd name="csY102" fmla="*/ 595638 h 1285691"/>
              <a:gd name="csX103" fmla="*/ 747135 w 932276"/>
              <a:gd name="csY103" fmla="*/ 570873 h 1285691"/>
              <a:gd name="csX104" fmla="*/ 763613 w 932276"/>
              <a:gd name="csY104" fmla="*/ 562777 h 1285691"/>
              <a:gd name="csX105" fmla="*/ 779329 w 932276"/>
              <a:gd name="csY105" fmla="*/ 539249 h 1285691"/>
              <a:gd name="csX106" fmla="*/ 799903 w 932276"/>
              <a:gd name="csY106" fmla="*/ 516961 h 1285691"/>
              <a:gd name="csX107" fmla="*/ 816572 w 932276"/>
              <a:gd name="csY107" fmla="*/ 495149 h 1285691"/>
              <a:gd name="csX108" fmla="*/ 839527 w 932276"/>
              <a:gd name="csY108" fmla="*/ 478004 h 1285691"/>
              <a:gd name="csX109" fmla="*/ 858863 w 932276"/>
              <a:gd name="csY109" fmla="*/ 472480 h 1285691"/>
              <a:gd name="csX110" fmla="*/ 871246 w 932276"/>
              <a:gd name="csY110" fmla="*/ 454096 h 1285691"/>
              <a:gd name="csX111" fmla="*/ 882295 w 932276"/>
              <a:gd name="csY111" fmla="*/ 431236 h 1285691"/>
              <a:gd name="csX112" fmla="*/ 894677 w 932276"/>
              <a:gd name="csY112" fmla="*/ 411424 h 1285691"/>
              <a:gd name="csX113" fmla="*/ 907822 w 932276"/>
              <a:gd name="csY113" fmla="*/ 402090 h 1285691"/>
              <a:gd name="csX114" fmla="*/ 912489 w 932276"/>
              <a:gd name="csY114" fmla="*/ 382564 h 1285691"/>
              <a:gd name="csX115" fmla="*/ 928967 w 932276"/>
              <a:gd name="csY115" fmla="*/ 372181 h 1285691"/>
              <a:gd name="csX116" fmla="*/ 930015 w 932276"/>
              <a:gd name="csY116" fmla="*/ 360656 h 1285691"/>
              <a:gd name="csX117" fmla="*/ 924586 w 932276"/>
              <a:gd name="csY117" fmla="*/ 345225 h 1285691"/>
              <a:gd name="csX118" fmla="*/ 926967 w 932276"/>
              <a:gd name="csY118" fmla="*/ 316841 h 1285691"/>
              <a:gd name="csX119" fmla="*/ 930777 w 932276"/>
              <a:gd name="csY119" fmla="*/ 274645 h 1285691"/>
              <a:gd name="csX120" fmla="*/ 931825 w 932276"/>
              <a:gd name="csY120" fmla="*/ 237212 h 1285691"/>
              <a:gd name="csX121" fmla="*/ 922395 w 932276"/>
              <a:gd name="csY121" fmla="*/ 213018 h 1285691"/>
              <a:gd name="csX122" fmla="*/ 901249 w 932276"/>
              <a:gd name="csY122" fmla="*/ 197874 h 1285691"/>
              <a:gd name="csX123" fmla="*/ 876580 w 932276"/>
              <a:gd name="csY123" fmla="*/ 197778 h 1285691"/>
              <a:gd name="csX124" fmla="*/ 859435 w 932276"/>
              <a:gd name="csY124" fmla="*/ 201493 h 1285691"/>
              <a:gd name="csX125" fmla="*/ 844766 w 932276"/>
              <a:gd name="csY125" fmla="*/ 197207 h 1285691"/>
              <a:gd name="csX126" fmla="*/ 827145 w 932276"/>
              <a:gd name="csY126" fmla="*/ 198731 h 1285691"/>
              <a:gd name="csX127" fmla="*/ 816286 w 932276"/>
              <a:gd name="csY127" fmla="*/ 201683 h 1285691"/>
              <a:gd name="csX128" fmla="*/ 801142 w 932276"/>
              <a:gd name="csY128" fmla="*/ 196064 h 1285691"/>
              <a:gd name="csX129" fmla="*/ 785140 w 932276"/>
              <a:gd name="csY129" fmla="*/ 186920 h 1285691"/>
              <a:gd name="csX130" fmla="*/ 761232 w 932276"/>
              <a:gd name="csY130" fmla="*/ 163393 h 1285691"/>
              <a:gd name="csX131" fmla="*/ 745516 w 932276"/>
              <a:gd name="csY131" fmla="*/ 141962 h 1285691"/>
              <a:gd name="csX132" fmla="*/ 727894 w 932276"/>
              <a:gd name="csY132" fmla="*/ 127484 h 1285691"/>
              <a:gd name="csX133" fmla="*/ 708082 w 932276"/>
              <a:gd name="csY133" fmla="*/ 113006 h 1285691"/>
              <a:gd name="csX134" fmla="*/ 692176 w 932276"/>
              <a:gd name="csY134" fmla="*/ 89955 h 1285691"/>
              <a:gd name="csX135" fmla="*/ 678364 w 932276"/>
              <a:gd name="csY135" fmla="*/ 54141 h 1285691"/>
              <a:gd name="csX136" fmla="*/ 674840 w 932276"/>
              <a:gd name="csY136" fmla="*/ 325 h 12856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</a:cxnLst>
            <a:rect l="l" t="t" r="r" b="b"/>
            <a:pathLst>
              <a:path w="932276" h="1285691">
                <a:moveTo>
                  <a:pt x="674840" y="325"/>
                </a:moveTo>
                <a:cubicBezTo>
                  <a:pt x="660838" y="-913"/>
                  <a:pt x="619976" y="1564"/>
                  <a:pt x="574066" y="4707"/>
                </a:cubicBezTo>
                <a:cubicBezTo>
                  <a:pt x="528155" y="7850"/>
                  <a:pt x="477196" y="11469"/>
                  <a:pt x="408616" y="17566"/>
                </a:cubicBezTo>
                <a:cubicBezTo>
                  <a:pt x="340036" y="23661"/>
                  <a:pt x="254121" y="32139"/>
                  <a:pt x="131629" y="40616"/>
                </a:cubicBezTo>
                <a:cubicBezTo>
                  <a:pt x="132487" y="53380"/>
                  <a:pt x="129534" y="59666"/>
                  <a:pt x="124771" y="65667"/>
                </a:cubicBezTo>
                <a:cubicBezTo>
                  <a:pt x="120009" y="71668"/>
                  <a:pt x="113437" y="77478"/>
                  <a:pt x="110389" y="82240"/>
                </a:cubicBezTo>
                <a:cubicBezTo>
                  <a:pt x="107341" y="87003"/>
                  <a:pt x="107722" y="90622"/>
                  <a:pt x="110960" y="95670"/>
                </a:cubicBezTo>
                <a:cubicBezTo>
                  <a:pt x="114294" y="100623"/>
                  <a:pt x="120485" y="107005"/>
                  <a:pt x="126962" y="114530"/>
                </a:cubicBezTo>
                <a:cubicBezTo>
                  <a:pt x="133439" y="122055"/>
                  <a:pt x="140202" y="130817"/>
                  <a:pt x="144107" y="141771"/>
                </a:cubicBezTo>
                <a:cubicBezTo>
                  <a:pt x="148012" y="152725"/>
                  <a:pt x="148965" y="165870"/>
                  <a:pt x="148203" y="176061"/>
                </a:cubicBezTo>
                <a:cubicBezTo>
                  <a:pt x="147536" y="186253"/>
                  <a:pt x="145060" y="193492"/>
                  <a:pt x="139440" y="199684"/>
                </a:cubicBezTo>
                <a:cubicBezTo>
                  <a:pt x="133820" y="205874"/>
                  <a:pt x="124962" y="210923"/>
                  <a:pt x="121152" y="218829"/>
                </a:cubicBezTo>
                <a:cubicBezTo>
                  <a:pt x="117342" y="226830"/>
                  <a:pt x="118580" y="237688"/>
                  <a:pt x="119818" y="248165"/>
                </a:cubicBezTo>
                <a:cubicBezTo>
                  <a:pt x="121057" y="258643"/>
                  <a:pt x="122200" y="268549"/>
                  <a:pt x="122295" y="276645"/>
                </a:cubicBezTo>
                <a:cubicBezTo>
                  <a:pt x="122390" y="284646"/>
                  <a:pt x="121342" y="290743"/>
                  <a:pt x="117913" y="299410"/>
                </a:cubicBezTo>
                <a:cubicBezTo>
                  <a:pt x="114484" y="308078"/>
                  <a:pt x="108674" y="319413"/>
                  <a:pt x="102388" y="329699"/>
                </a:cubicBezTo>
                <a:cubicBezTo>
                  <a:pt x="96101" y="339891"/>
                  <a:pt x="89338" y="349131"/>
                  <a:pt x="86100" y="357703"/>
                </a:cubicBezTo>
                <a:cubicBezTo>
                  <a:pt x="82861" y="366371"/>
                  <a:pt x="83242" y="374467"/>
                  <a:pt x="82480" y="382944"/>
                </a:cubicBezTo>
                <a:cubicBezTo>
                  <a:pt x="81718" y="391422"/>
                  <a:pt x="79718" y="400185"/>
                  <a:pt x="76861" y="408662"/>
                </a:cubicBezTo>
                <a:cubicBezTo>
                  <a:pt x="73908" y="417139"/>
                  <a:pt x="70098" y="425235"/>
                  <a:pt x="69241" y="432951"/>
                </a:cubicBezTo>
                <a:cubicBezTo>
                  <a:pt x="68383" y="440666"/>
                  <a:pt x="70574" y="448000"/>
                  <a:pt x="74575" y="456001"/>
                </a:cubicBezTo>
                <a:cubicBezTo>
                  <a:pt x="78670" y="464002"/>
                  <a:pt x="84576" y="472670"/>
                  <a:pt x="88767" y="479814"/>
                </a:cubicBezTo>
                <a:cubicBezTo>
                  <a:pt x="92958" y="486862"/>
                  <a:pt x="95339" y="492387"/>
                  <a:pt x="97149" y="499054"/>
                </a:cubicBezTo>
                <a:cubicBezTo>
                  <a:pt x="98959" y="505722"/>
                  <a:pt x="100102" y="513437"/>
                  <a:pt x="101911" y="518295"/>
                </a:cubicBezTo>
                <a:cubicBezTo>
                  <a:pt x="103816" y="523152"/>
                  <a:pt x="106388" y="525057"/>
                  <a:pt x="108007" y="529058"/>
                </a:cubicBezTo>
                <a:cubicBezTo>
                  <a:pt x="109627" y="532963"/>
                  <a:pt x="110198" y="538964"/>
                  <a:pt x="108007" y="544489"/>
                </a:cubicBezTo>
                <a:cubicBezTo>
                  <a:pt x="105817" y="550013"/>
                  <a:pt x="100959" y="554966"/>
                  <a:pt x="96101" y="559157"/>
                </a:cubicBezTo>
                <a:cubicBezTo>
                  <a:pt x="91243" y="563253"/>
                  <a:pt x="86386" y="566491"/>
                  <a:pt x="83814" y="571444"/>
                </a:cubicBezTo>
                <a:cubicBezTo>
                  <a:pt x="81242" y="576397"/>
                  <a:pt x="80861" y="583160"/>
                  <a:pt x="81147" y="588970"/>
                </a:cubicBezTo>
                <a:cubicBezTo>
                  <a:pt x="81433" y="594780"/>
                  <a:pt x="82385" y="599734"/>
                  <a:pt x="84100" y="604115"/>
                </a:cubicBezTo>
                <a:cubicBezTo>
                  <a:pt x="85814" y="608496"/>
                  <a:pt x="88291" y="612211"/>
                  <a:pt x="87910" y="616402"/>
                </a:cubicBezTo>
                <a:cubicBezTo>
                  <a:pt x="87433" y="620593"/>
                  <a:pt x="84004" y="625165"/>
                  <a:pt x="82290" y="630214"/>
                </a:cubicBezTo>
                <a:cubicBezTo>
                  <a:pt x="80575" y="635262"/>
                  <a:pt x="80575" y="640691"/>
                  <a:pt x="76480" y="646596"/>
                </a:cubicBezTo>
                <a:cubicBezTo>
                  <a:pt x="72384" y="652407"/>
                  <a:pt x="64097" y="658598"/>
                  <a:pt x="57906" y="664694"/>
                </a:cubicBezTo>
                <a:cubicBezTo>
                  <a:pt x="51715" y="670790"/>
                  <a:pt x="47428" y="676886"/>
                  <a:pt x="44952" y="682506"/>
                </a:cubicBezTo>
                <a:cubicBezTo>
                  <a:pt x="42475" y="688125"/>
                  <a:pt x="41618" y="693459"/>
                  <a:pt x="41904" y="698317"/>
                </a:cubicBezTo>
                <a:cubicBezTo>
                  <a:pt x="42190" y="703175"/>
                  <a:pt x="43523" y="707842"/>
                  <a:pt x="49810" y="710033"/>
                </a:cubicBezTo>
                <a:cubicBezTo>
                  <a:pt x="56096" y="712224"/>
                  <a:pt x="67336" y="712128"/>
                  <a:pt x="72765" y="713367"/>
                </a:cubicBezTo>
                <a:cubicBezTo>
                  <a:pt x="78194" y="714605"/>
                  <a:pt x="77813" y="717272"/>
                  <a:pt x="75241" y="718891"/>
                </a:cubicBezTo>
                <a:cubicBezTo>
                  <a:pt x="72574" y="720511"/>
                  <a:pt x="67717" y="721273"/>
                  <a:pt x="55715" y="721082"/>
                </a:cubicBezTo>
                <a:cubicBezTo>
                  <a:pt x="43714" y="720987"/>
                  <a:pt x="24568" y="720034"/>
                  <a:pt x="14281" y="720891"/>
                </a:cubicBezTo>
                <a:cubicBezTo>
                  <a:pt x="3994" y="721749"/>
                  <a:pt x="2470" y="724225"/>
                  <a:pt x="1327" y="728226"/>
                </a:cubicBezTo>
                <a:cubicBezTo>
                  <a:pt x="184" y="732321"/>
                  <a:pt x="-578" y="737846"/>
                  <a:pt x="565" y="750038"/>
                </a:cubicBezTo>
                <a:cubicBezTo>
                  <a:pt x="1708" y="762135"/>
                  <a:pt x="4756" y="780804"/>
                  <a:pt x="7614" y="792519"/>
                </a:cubicBezTo>
                <a:cubicBezTo>
                  <a:pt x="10471" y="804140"/>
                  <a:pt x="13138" y="808902"/>
                  <a:pt x="12853" y="813379"/>
                </a:cubicBezTo>
                <a:cubicBezTo>
                  <a:pt x="12567" y="817856"/>
                  <a:pt x="9328" y="822047"/>
                  <a:pt x="7328" y="832239"/>
                </a:cubicBezTo>
                <a:cubicBezTo>
                  <a:pt x="5233" y="842335"/>
                  <a:pt x="4375" y="858337"/>
                  <a:pt x="4947" y="870434"/>
                </a:cubicBezTo>
                <a:cubicBezTo>
                  <a:pt x="5614" y="882436"/>
                  <a:pt x="7709" y="890436"/>
                  <a:pt x="9519" y="898914"/>
                </a:cubicBezTo>
                <a:cubicBezTo>
                  <a:pt x="11329" y="907391"/>
                  <a:pt x="12662" y="916344"/>
                  <a:pt x="16472" y="929489"/>
                </a:cubicBezTo>
                <a:cubicBezTo>
                  <a:pt x="20282" y="942729"/>
                  <a:pt x="26569" y="960159"/>
                  <a:pt x="32188" y="972066"/>
                </a:cubicBezTo>
                <a:cubicBezTo>
                  <a:pt x="37808" y="983972"/>
                  <a:pt x="42666" y="990259"/>
                  <a:pt x="47428" y="999307"/>
                </a:cubicBezTo>
                <a:cubicBezTo>
                  <a:pt x="52096" y="1008356"/>
                  <a:pt x="56572" y="1020167"/>
                  <a:pt x="59716" y="1028930"/>
                </a:cubicBezTo>
                <a:cubicBezTo>
                  <a:pt x="62764" y="1037693"/>
                  <a:pt x="64478" y="1043598"/>
                  <a:pt x="67621" y="1045408"/>
                </a:cubicBezTo>
                <a:cubicBezTo>
                  <a:pt x="70669" y="1047218"/>
                  <a:pt x="75146" y="1045027"/>
                  <a:pt x="81528" y="1040646"/>
                </a:cubicBezTo>
                <a:cubicBezTo>
                  <a:pt x="87910" y="1036169"/>
                  <a:pt x="96101" y="1029406"/>
                  <a:pt x="101816" y="1023215"/>
                </a:cubicBezTo>
                <a:cubicBezTo>
                  <a:pt x="107531" y="1017024"/>
                  <a:pt x="110770" y="1011404"/>
                  <a:pt x="118199" y="1008356"/>
                </a:cubicBezTo>
                <a:cubicBezTo>
                  <a:pt x="125724" y="1005308"/>
                  <a:pt x="137440" y="1004832"/>
                  <a:pt x="146679" y="1002069"/>
                </a:cubicBezTo>
                <a:cubicBezTo>
                  <a:pt x="155918" y="999307"/>
                  <a:pt x="162490" y="994164"/>
                  <a:pt x="168396" y="991687"/>
                </a:cubicBezTo>
                <a:cubicBezTo>
                  <a:pt x="174301" y="989306"/>
                  <a:pt x="179445" y="989592"/>
                  <a:pt x="182207" y="991211"/>
                </a:cubicBezTo>
                <a:cubicBezTo>
                  <a:pt x="184969" y="992735"/>
                  <a:pt x="185446" y="995497"/>
                  <a:pt x="185350" y="1011785"/>
                </a:cubicBezTo>
                <a:cubicBezTo>
                  <a:pt x="185255" y="1028073"/>
                  <a:pt x="184588" y="1057981"/>
                  <a:pt x="185922" y="1074459"/>
                </a:cubicBezTo>
                <a:cubicBezTo>
                  <a:pt x="187255" y="1091033"/>
                  <a:pt x="190684" y="1094176"/>
                  <a:pt x="192399" y="1098939"/>
                </a:cubicBezTo>
                <a:cubicBezTo>
                  <a:pt x="194018" y="1103701"/>
                  <a:pt x="193923" y="1109988"/>
                  <a:pt x="193923" y="1123227"/>
                </a:cubicBezTo>
                <a:cubicBezTo>
                  <a:pt x="193828" y="1136467"/>
                  <a:pt x="193828" y="1156565"/>
                  <a:pt x="195161" y="1168662"/>
                </a:cubicBezTo>
                <a:cubicBezTo>
                  <a:pt x="196399" y="1180759"/>
                  <a:pt x="198971" y="1184759"/>
                  <a:pt x="204972" y="1191522"/>
                </a:cubicBezTo>
                <a:cubicBezTo>
                  <a:pt x="211068" y="1198284"/>
                  <a:pt x="220688" y="1207809"/>
                  <a:pt x="230785" y="1218096"/>
                </a:cubicBezTo>
                <a:cubicBezTo>
                  <a:pt x="240881" y="1228479"/>
                  <a:pt x="251549" y="1239623"/>
                  <a:pt x="262979" y="1244766"/>
                </a:cubicBezTo>
                <a:cubicBezTo>
                  <a:pt x="274409" y="1249910"/>
                  <a:pt x="286696" y="1248957"/>
                  <a:pt x="301841" y="1247624"/>
                </a:cubicBezTo>
                <a:cubicBezTo>
                  <a:pt x="316986" y="1246291"/>
                  <a:pt x="335083" y="1244386"/>
                  <a:pt x="358610" y="1241147"/>
                </a:cubicBezTo>
                <a:cubicBezTo>
                  <a:pt x="382137" y="1237909"/>
                  <a:pt x="411283" y="1233146"/>
                  <a:pt x="435477" y="1230670"/>
                </a:cubicBezTo>
                <a:cubicBezTo>
                  <a:pt x="459670" y="1228193"/>
                  <a:pt x="479006" y="1228002"/>
                  <a:pt x="492817" y="1230479"/>
                </a:cubicBezTo>
                <a:cubicBezTo>
                  <a:pt x="506629" y="1232955"/>
                  <a:pt x="514820" y="1238099"/>
                  <a:pt x="528346" y="1241909"/>
                </a:cubicBezTo>
                <a:cubicBezTo>
                  <a:pt x="541871" y="1245719"/>
                  <a:pt x="560635" y="1248291"/>
                  <a:pt x="573494" y="1249529"/>
                </a:cubicBezTo>
                <a:cubicBezTo>
                  <a:pt x="586448" y="1250767"/>
                  <a:pt x="593497" y="1250767"/>
                  <a:pt x="601783" y="1252672"/>
                </a:cubicBezTo>
                <a:cubicBezTo>
                  <a:pt x="609975" y="1254577"/>
                  <a:pt x="619405" y="1258292"/>
                  <a:pt x="627501" y="1260578"/>
                </a:cubicBezTo>
                <a:cubicBezTo>
                  <a:pt x="635597" y="1262769"/>
                  <a:pt x="642360" y="1263531"/>
                  <a:pt x="651599" y="1268198"/>
                </a:cubicBezTo>
                <a:cubicBezTo>
                  <a:pt x="660838" y="1272865"/>
                  <a:pt x="672649" y="1281628"/>
                  <a:pt x="679126" y="1284486"/>
                </a:cubicBezTo>
                <a:cubicBezTo>
                  <a:pt x="685603" y="1287439"/>
                  <a:pt x="686937" y="1284581"/>
                  <a:pt x="685032" y="1280104"/>
                </a:cubicBezTo>
                <a:cubicBezTo>
                  <a:pt x="683222" y="1275627"/>
                  <a:pt x="678269" y="1269626"/>
                  <a:pt x="670078" y="1258578"/>
                </a:cubicBezTo>
                <a:cubicBezTo>
                  <a:pt x="661886" y="1247529"/>
                  <a:pt x="650266" y="1231717"/>
                  <a:pt x="639693" y="1213620"/>
                </a:cubicBezTo>
                <a:cubicBezTo>
                  <a:pt x="629025" y="1195522"/>
                  <a:pt x="619309" y="1175329"/>
                  <a:pt x="610546" y="1153898"/>
                </a:cubicBezTo>
                <a:cubicBezTo>
                  <a:pt x="601688" y="1132467"/>
                  <a:pt x="593878" y="1109988"/>
                  <a:pt x="588067" y="1094176"/>
                </a:cubicBezTo>
                <a:cubicBezTo>
                  <a:pt x="582257" y="1078365"/>
                  <a:pt x="578638" y="1069221"/>
                  <a:pt x="574542" y="1058648"/>
                </a:cubicBezTo>
                <a:cubicBezTo>
                  <a:pt x="570446" y="1048075"/>
                  <a:pt x="565969" y="1036074"/>
                  <a:pt x="563969" y="1023120"/>
                </a:cubicBezTo>
                <a:cubicBezTo>
                  <a:pt x="562064" y="1010261"/>
                  <a:pt x="562731" y="996449"/>
                  <a:pt x="563683" y="982448"/>
                </a:cubicBezTo>
                <a:cubicBezTo>
                  <a:pt x="564636" y="968446"/>
                  <a:pt x="565874" y="954158"/>
                  <a:pt x="567684" y="941967"/>
                </a:cubicBezTo>
                <a:cubicBezTo>
                  <a:pt x="569494" y="929870"/>
                  <a:pt x="571970" y="919869"/>
                  <a:pt x="577590" y="909582"/>
                </a:cubicBezTo>
                <a:cubicBezTo>
                  <a:pt x="583210" y="899295"/>
                  <a:pt x="592163" y="888626"/>
                  <a:pt x="602926" y="880340"/>
                </a:cubicBezTo>
                <a:cubicBezTo>
                  <a:pt x="613690" y="872053"/>
                  <a:pt x="626453" y="866148"/>
                  <a:pt x="636835" y="860337"/>
                </a:cubicBezTo>
                <a:cubicBezTo>
                  <a:pt x="639979" y="858623"/>
                  <a:pt x="642931" y="856813"/>
                  <a:pt x="645979" y="854908"/>
                </a:cubicBezTo>
                <a:cubicBezTo>
                  <a:pt x="636645" y="840430"/>
                  <a:pt x="627596" y="829857"/>
                  <a:pt x="622072" y="822047"/>
                </a:cubicBezTo>
                <a:cubicBezTo>
                  <a:pt x="616642" y="814236"/>
                  <a:pt x="614737" y="809093"/>
                  <a:pt x="613594" y="802807"/>
                </a:cubicBezTo>
                <a:cubicBezTo>
                  <a:pt x="612451" y="796520"/>
                  <a:pt x="611880" y="789091"/>
                  <a:pt x="612356" y="786138"/>
                </a:cubicBezTo>
                <a:cubicBezTo>
                  <a:pt x="612832" y="783185"/>
                  <a:pt x="614166" y="784804"/>
                  <a:pt x="615785" y="788900"/>
                </a:cubicBezTo>
                <a:cubicBezTo>
                  <a:pt x="617309" y="792996"/>
                  <a:pt x="619024" y="799663"/>
                  <a:pt x="621310" y="805378"/>
                </a:cubicBezTo>
                <a:cubicBezTo>
                  <a:pt x="623596" y="811093"/>
                  <a:pt x="626548" y="815856"/>
                  <a:pt x="631692" y="822428"/>
                </a:cubicBezTo>
                <a:cubicBezTo>
                  <a:pt x="636931" y="828905"/>
                  <a:pt x="644360" y="837096"/>
                  <a:pt x="656743" y="847384"/>
                </a:cubicBezTo>
                <a:cubicBezTo>
                  <a:pt x="660362" y="844526"/>
                  <a:pt x="664267" y="841287"/>
                  <a:pt x="668839" y="837287"/>
                </a:cubicBezTo>
                <a:cubicBezTo>
                  <a:pt x="682365" y="825381"/>
                  <a:pt x="701510" y="806998"/>
                  <a:pt x="714559" y="779851"/>
                </a:cubicBezTo>
                <a:cubicBezTo>
                  <a:pt x="717322" y="722606"/>
                  <a:pt x="720941" y="708414"/>
                  <a:pt x="723037" y="695079"/>
                </a:cubicBezTo>
                <a:cubicBezTo>
                  <a:pt x="725132" y="681744"/>
                  <a:pt x="725799" y="669266"/>
                  <a:pt x="724084" y="659169"/>
                </a:cubicBezTo>
                <a:cubicBezTo>
                  <a:pt x="722370" y="649073"/>
                  <a:pt x="718274" y="641262"/>
                  <a:pt x="719322" y="630785"/>
                </a:cubicBezTo>
                <a:cubicBezTo>
                  <a:pt x="720370" y="620212"/>
                  <a:pt x="726656" y="606877"/>
                  <a:pt x="731990" y="595638"/>
                </a:cubicBezTo>
                <a:cubicBezTo>
                  <a:pt x="737324" y="584303"/>
                  <a:pt x="741896" y="575064"/>
                  <a:pt x="747135" y="570873"/>
                </a:cubicBezTo>
                <a:cubicBezTo>
                  <a:pt x="752374" y="566682"/>
                  <a:pt x="758470" y="567539"/>
                  <a:pt x="763613" y="562777"/>
                </a:cubicBezTo>
                <a:cubicBezTo>
                  <a:pt x="768757" y="558014"/>
                  <a:pt x="773043" y="547727"/>
                  <a:pt x="779329" y="539249"/>
                </a:cubicBezTo>
                <a:cubicBezTo>
                  <a:pt x="785616" y="530773"/>
                  <a:pt x="793712" y="524105"/>
                  <a:pt x="799903" y="516961"/>
                </a:cubicBezTo>
                <a:cubicBezTo>
                  <a:pt x="805999" y="509818"/>
                  <a:pt x="810095" y="502292"/>
                  <a:pt x="816572" y="495149"/>
                </a:cubicBezTo>
                <a:cubicBezTo>
                  <a:pt x="823049" y="487910"/>
                  <a:pt x="831812" y="481052"/>
                  <a:pt x="839527" y="478004"/>
                </a:cubicBezTo>
                <a:cubicBezTo>
                  <a:pt x="847243" y="474956"/>
                  <a:pt x="853815" y="475813"/>
                  <a:pt x="858863" y="472480"/>
                </a:cubicBezTo>
                <a:cubicBezTo>
                  <a:pt x="863911" y="469146"/>
                  <a:pt x="867531" y="461621"/>
                  <a:pt x="871246" y="454096"/>
                </a:cubicBezTo>
                <a:cubicBezTo>
                  <a:pt x="874865" y="446571"/>
                  <a:pt x="878485" y="438952"/>
                  <a:pt x="882295" y="431236"/>
                </a:cubicBezTo>
                <a:cubicBezTo>
                  <a:pt x="886009" y="423521"/>
                  <a:pt x="889819" y="415520"/>
                  <a:pt x="894677" y="411424"/>
                </a:cubicBezTo>
                <a:cubicBezTo>
                  <a:pt x="899535" y="407233"/>
                  <a:pt x="905536" y="406948"/>
                  <a:pt x="907822" y="402090"/>
                </a:cubicBezTo>
                <a:cubicBezTo>
                  <a:pt x="910108" y="397327"/>
                  <a:pt x="908774" y="388088"/>
                  <a:pt x="912489" y="382564"/>
                </a:cubicBezTo>
                <a:cubicBezTo>
                  <a:pt x="916204" y="377039"/>
                  <a:pt x="925062" y="375229"/>
                  <a:pt x="928967" y="372181"/>
                </a:cubicBezTo>
                <a:cubicBezTo>
                  <a:pt x="932872" y="369133"/>
                  <a:pt x="931920" y="364942"/>
                  <a:pt x="930015" y="360656"/>
                </a:cubicBezTo>
                <a:cubicBezTo>
                  <a:pt x="928110" y="356370"/>
                  <a:pt x="925252" y="352084"/>
                  <a:pt x="924586" y="345225"/>
                </a:cubicBezTo>
                <a:cubicBezTo>
                  <a:pt x="923919" y="338463"/>
                  <a:pt x="925538" y="329223"/>
                  <a:pt x="926967" y="316841"/>
                </a:cubicBezTo>
                <a:cubicBezTo>
                  <a:pt x="928396" y="304459"/>
                  <a:pt x="929634" y="288933"/>
                  <a:pt x="930777" y="274645"/>
                </a:cubicBezTo>
                <a:cubicBezTo>
                  <a:pt x="931920" y="260358"/>
                  <a:pt x="932872" y="247404"/>
                  <a:pt x="931825" y="237212"/>
                </a:cubicBezTo>
                <a:cubicBezTo>
                  <a:pt x="930777" y="227020"/>
                  <a:pt x="927634" y="219686"/>
                  <a:pt x="922395" y="213018"/>
                </a:cubicBezTo>
                <a:cubicBezTo>
                  <a:pt x="917061" y="206351"/>
                  <a:pt x="909631" y="200445"/>
                  <a:pt x="901249" y="197874"/>
                </a:cubicBezTo>
                <a:cubicBezTo>
                  <a:pt x="892963" y="195302"/>
                  <a:pt x="883723" y="196159"/>
                  <a:pt x="876580" y="197778"/>
                </a:cubicBezTo>
                <a:cubicBezTo>
                  <a:pt x="869341" y="199398"/>
                  <a:pt x="864197" y="201779"/>
                  <a:pt x="859435" y="201493"/>
                </a:cubicBezTo>
                <a:cubicBezTo>
                  <a:pt x="854672" y="201207"/>
                  <a:pt x="850481" y="198255"/>
                  <a:pt x="844766" y="197207"/>
                </a:cubicBezTo>
                <a:cubicBezTo>
                  <a:pt x="839051" y="196255"/>
                  <a:pt x="831812" y="197207"/>
                  <a:pt x="827145" y="198731"/>
                </a:cubicBezTo>
                <a:cubicBezTo>
                  <a:pt x="822478" y="200255"/>
                  <a:pt x="820382" y="202160"/>
                  <a:pt x="816286" y="201683"/>
                </a:cubicBezTo>
                <a:cubicBezTo>
                  <a:pt x="812191" y="201207"/>
                  <a:pt x="806095" y="198255"/>
                  <a:pt x="801142" y="196064"/>
                </a:cubicBezTo>
                <a:cubicBezTo>
                  <a:pt x="796093" y="193873"/>
                  <a:pt x="792188" y="192444"/>
                  <a:pt x="785140" y="186920"/>
                </a:cubicBezTo>
                <a:cubicBezTo>
                  <a:pt x="778186" y="181395"/>
                  <a:pt x="768090" y="171775"/>
                  <a:pt x="761232" y="163393"/>
                </a:cubicBezTo>
                <a:cubicBezTo>
                  <a:pt x="754279" y="155011"/>
                  <a:pt x="750469" y="147772"/>
                  <a:pt x="745516" y="141962"/>
                </a:cubicBezTo>
                <a:cubicBezTo>
                  <a:pt x="740563" y="136151"/>
                  <a:pt x="734467" y="131770"/>
                  <a:pt x="727894" y="127484"/>
                </a:cubicBezTo>
                <a:cubicBezTo>
                  <a:pt x="721227" y="123198"/>
                  <a:pt x="714083" y="118911"/>
                  <a:pt x="708082" y="113006"/>
                </a:cubicBezTo>
                <a:cubicBezTo>
                  <a:pt x="702082" y="107100"/>
                  <a:pt x="697319" y="99480"/>
                  <a:pt x="692176" y="89955"/>
                </a:cubicBezTo>
                <a:cubicBezTo>
                  <a:pt x="687127" y="80526"/>
                  <a:pt x="681698" y="69191"/>
                  <a:pt x="678364" y="54141"/>
                </a:cubicBezTo>
                <a:cubicBezTo>
                  <a:pt x="674840" y="38997"/>
                  <a:pt x="673507" y="20137"/>
                  <a:pt x="674840" y="325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E6DA681D-36F6-0C3D-821D-364863F1FC7C}"/>
              </a:ext>
            </a:extLst>
          </p:cNvPr>
          <p:cNvSpPr/>
          <p:nvPr/>
        </p:nvSpPr>
        <p:spPr>
          <a:xfrm>
            <a:off x="9446737" y="6302597"/>
            <a:ext cx="416260" cy="453295"/>
          </a:xfrm>
          <a:custGeom>
            <a:avLst/>
            <a:gdLst>
              <a:gd name="csX0" fmla="*/ 36671 w 416260"/>
              <a:gd name="csY0" fmla="*/ 453295 h 453295"/>
              <a:gd name="csX1" fmla="*/ 66675 w 416260"/>
              <a:gd name="csY1" fmla="*/ 435293 h 453295"/>
              <a:gd name="csX2" fmla="*/ 87821 w 416260"/>
              <a:gd name="csY2" fmla="*/ 429387 h 453295"/>
              <a:gd name="csX3" fmla="*/ 123349 w 416260"/>
              <a:gd name="csY3" fmla="*/ 432435 h 453295"/>
              <a:gd name="csX4" fmla="*/ 163354 w 416260"/>
              <a:gd name="csY4" fmla="*/ 430720 h 453295"/>
              <a:gd name="csX5" fmla="*/ 210884 w 416260"/>
              <a:gd name="csY5" fmla="*/ 432245 h 453295"/>
              <a:gd name="csX6" fmla="*/ 237458 w 416260"/>
              <a:gd name="csY6" fmla="*/ 437388 h 453295"/>
              <a:gd name="csX7" fmla="*/ 253841 w 416260"/>
              <a:gd name="csY7" fmla="*/ 445198 h 453295"/>
              <a:gd name="csX8" fmla="*/ 271177 w 416260"/>
              <a:gd name="csY8" fmla="*/ 449770 h 453295"/>
              <a:gd name="csX9" fmla="*/ 290417 w 416260"/>
              <a:gd name="csY9" fmla="*/ 440912 h 453295"/>
              <a:gd name="csX10" fmla="*/ 319659 w 416260"/>
              <a:gd name="csY10" fmla="*/ 429959 h 453295"/>
              <a:gd name="csX11" fmla="*/ 337375 w 416260"/>
              <a:gd name="csY11" fmla="*/ 421005 h 453295"/>
              <a:gd name="csX12" fmla="*/ 358140 w 416260"/>
              <a:gd name="csY12" fmla="*/ 421195 h 453295"/>
              <a:gd name="csX13" fmla="*/ 368141 w 416260"/>
              <a:gd name="csY13" fmla="*/ 428530 h 453295"/>
              <a:gd name="csX14" fmla="*/ 381667 w 416260"/>
              <a:gd name="csY14" fmla="*/ 419100 h 453295"/>
              <a:gd name="csX15" fmla="*/ 396240 w 416260"/>
              <a:gd name="csY15" fmla="*/ 407765 h 453295"/>
              <a:gd name="csX16" fmla="*/ 406241 w 416260"/>
              <a:gd name="csY16" fmla="*/ 387858 h 453295"/>
              <a:gd name="csX17" fmla="*/ 413861 w 416260"/>
              <a:gd name="csY17" fmla="*/ 369189 h 453295"/>
              <a:gd name="csX18" fmla="*/ 410432 w 416260"/>
              <a:gd name="csY18" fmla="*/ 358235 h 453295"/>
              <a:gd name="csX19" fmla="*/ 367951 w 416260"/>
              <a:gd name="csY19" fmla="*/ 360140 h 453295"/>
              <a:gd name="csX20" fmla="*/ 332613 w 416260"/>
              <a:gd name="csY20" fmla="*/ 362998 h 453295"/>
              <a:gd name="csX21" fmla="*/ 297561 w 416260"/>
              <a:gd name="csY21" fmla="*/ 347663 h 453295"/>
              <a:gd name="csX22" fmla="*/ 250127 w 416260"/>
              <a:gd name="csY22" fmla="*/ 316230 h 453295"/>
              <a:gd name="csX23" fmla="*/ 202025 w 416260"/>
              <a:gd name="csY23" fmla="*/ 284416 h 453295"/>
              <a:gd name="csX24" fmla="*/ 148590 w 416260"/>
              <a:gd name="csY24" fmla="*/ 243554 h 453295"/>
              <a:gd name="csX25" fmla="*/ 118396 w 416260"/>
              <a:gd name="csY25" fmla="*/ 207359 h 453295"/>
              <a:gd name="csX26" fmla="*/ 85249 w 416260"/>
              <a:gd name="csY26" fmla="*/ 170212 h 453295"/>
              <a:gd name="csX27" fmla="*/ 63436 w 416260"/>
              <a:gd name="csY27" fmla="*/ 136874 h 453295"/>
              <a:gd name="csX28" fmla="*/ 34481 w 416260"/>
              <a:gd name="csY28" fmla="*/ 126873 h 453295"/>
              <a:gd name="csX29" fmla="*/ 22193 w 416260"/>
              <a:gd name="csY29" fmla="*/ 114109 h 453295"/>
              <a:gd name="csX30" fmla="*/ 22098 w 416260"/>
              <a:gd name="csY30" fmla="*/ 93821 h 453295"/>
              <a:gd name="csX31" fmla="*/ 33338 w 416260"/>
              <a:gd name="csY31" fmla="*/ 78391 h 453295"/>
              <a:gd name="csX32" fmla="*/ 45339 w 416260"/>
              <a:gd name="csY32" fmla="*/ 67056 h 453295"/>
              <a:gd name="csX33" fmla="*/ 35052 w 416260"/>
              <a:gd name="csY33" fmla="*/ 44482 h 453295"/>
              <a:gd name="csX34" fmla="*/ 0 w 416260"/>
              <a:gd name="csY34" fmla="*/ 0 h 453295"/>
              <a:gd name="csX35" fmla="*/ 36671 w 416260"/>
              <a:gd name="csY35" fmla="*/ 453295 h 453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416260" h="453295">
                <a:moveTo>
                  <a:pt x="36671" y="453295"/>
                </a:moveTo>
                <a:cubicBezTo>
                  <a:pt x="58769" y="451485"/>
                  <a:pt x="61913" y="441007"/>
                  <a:pt x="66675" y="435293"/>
                </a:cubicBezTo>
                <a:cubicBezTo>
                  <a:pt x="71438" y="429577"/>
                  <a:pt x="78010" y="428720"/>
                  <a:pt x="87821" y="429387"/>
                </a:cubicBezTo>
                <a:cubicBezTo>
                  <a:pt x="97631" y="430054"/>
                  <a:pt x="110776" y="432149"/>
                  <a:pt x="123349" y="432435"/>
                </a:cubicBezTo>
                <a:cubicBezTo>
                  <a:pt x="135922" y="432721"/>
                  <a:pt x="147923" y="431197"/>
                  <a:pt x="163354" y="430720"/>
                </a:cubicBezTo>
                <a:cubicBezTo>
                  <a:pt x="178784" y="430339"/>
                  <a:pt x="197739" y="431006"/>
                  <a:pt x="210884" y="432245"/>
                </a:cubicBezTo>
                <a:cubicBezTo>
                  <a:pt x="224028" y="433483"/>
                  <a:pt x="231362" y="435197"/>
                  <a:pt x="237458" y="437388"/>
                </a:cubicBezTo>
                <a:cubicBezTo>
                  <a:pt x="243554" y="439674"/>
                  <a:pt x="248317" y="442436"/>
                  <a:pt x="253841" y="445198"/>
                </a:cubicBezTo>
                <a:cubicBezTo>
                  <a:pt x="259366" y="447960"/>
                  <a:pt x="265557" y="450628"/>
                  <a:pt x="271177" y="449770"/>
                </a:cubicBezTo>
                <a:cubicBezTo>
                  <a:pt x="276796" y="449009"/>
                  <a:pt x="281654" y="444818"/>
                  <a:pt x="290417" y="440912"/>
                </a:cubicBezTo>
                <a:cubicBezTo>
                  <a:pt x="299180" y="437007"/>
                  <a:pt x="311753" y="433483"/>
                  <a:pt x="319659" y="429959"/>
                </a:cubicBezTo>
                <a:cubicBezTo>
                  <a:pt x="327565" y="426434"/>
                  <a:pt x="331089" y="422910"/>
                  <a:pt x="337375" y="421005"/>
                </a:cubicBezTo>
                <a:cubicBezTo>
                  <a:pt x="343662" y="419100"/>
                  <a:pt x="352806" y="418814"/>
                  <a:pt x="358140" y="421195"/>
                </a:cubicBezTo>
                <a:cubicBezTo>
                  <a:pt x="363474" y="423576"/>
                  <a:pt x="364807" y="428720"/>
                  <a:pt x="368141" y="428530"/>
                </a:cubicBezTo>
                <a:cubicBezTo>
                  <a:pt x="371380" y="428339"/>
                  <a:pt x="376428" y="423005"/>
                  <a:pt x="381667" y="419100"/>
                </a:cubicBezTo>
                <a:cubicBezTo>
                  <a:pt x="386810" y="415195"/>
                  <a:pt x="392049" y="412814"/>
                  <a:pt x="396240" y="407765"/>
                </a:cubicBezTo>
                <a:cubicBezTo>
                  <a:pt x="400431" y="402717"/>
                  <a:pt x="403479" y="394907"/>
                  <a:pt x="406241" y="387858"/>
                </a:cubicBezTo>
                <a:cubicBezTo>
                  <a:pt x="409004" y="380809"/>
                  <a:pt x="411385" y="374428"/>
                  <a:pt x="413861" y="369189"/>
                </a:cubicBezTo>
                <a:cubicBezTo>
                  <a:pt x="416338" y="363855"/>
                  <a:pt x="418909" y="359664"/>
                  <a:pt x="410432" y="358235"/>
                </a:cubicBezTo>
                <a:cubicBezTo>
                  <a:pt x="402050" y="356807"/>
                  <a:pt x="382715" y="358235"/>
                  <a:pt x="367951" y="360140"/>
                </a:cubicBezTo>
                <a:cubicBezTo>
                  <a:pt x="353187" y="362045"/>
                  <a:pt x="342995" y="364427"/>
                  <a:pt x="332613" y="362998"/>
                </a:cubicBezTo>
                <a:cubicBezTo>
                  <a:pt x="322231" y="361569"/>
                  <a:pt x="311658" y="356330"/>
                  <a:pt x="297561" y="347663"/>
                </a:cubicBezTo>
                <a:cubicBezTo>
                  <a:pt x="283464" y="338995"/>
                  <a:pt x="266033" y="326803"/>
                  <a:pt x="250127" y="316230"/>
                </a:cubicBezTo>
                <a:cubicBezTo>
                  <a:pt x="234220" y="305658"/>
                  <a:pt x="219932" y="296609"/>
                  <a:pt x="202025" y="284416"/>
                </a:cubicBezTo>
                <a:cubicBezTo>
                  <a:pt x="184118" y="272225"/>
                  <a:pt x="162496" y="256794"/>
                  <a:pt x="148590" y="243554"/>
                </a:cubicBezTo>
                <a:cubicBezTo>
                  <a:pt x="134684" y="230314"/>
                  <a:pt x="128492" y="219075"/>
                  <a:pt x="118396" y="207359"/>
                </a:cubicBezTo>
                <a:cubicBezTo>
                  <a:pt x="108299" y="195548"/>
                  <a:pt x="94298" y="183166"/>
                  <a:pt x="85249" y="170212"/>
                </a:cubicBezTo>
                <a:cubicBezTo>
                  <a:pt x="76105" y="157258"/>
                  <a:pt x="71914" y="143827"/>
                  <a:pt x="63436" y="136874"/>
                </a:cubicBezTo>
                <a:cubicBezTo>
                  <a:pt x="54959" y="129921"/>
                  <a:pt x="42291" y="129350"/>
                  <a:pt x="34481" y="126873"/>
                </a:cubicBezTo>
                <a:cubicBezTo>
                  <a:pt x="26670" y="124396"/>
                  <a:pt x="23813" y="120110"/>
                  <a:pt x="22193" y="114109"/>
                </a:cubicBezTo>
                <a:cubicBezTo>
                  <a:pt x="20574" y="108109"/>
                  <a:pt x="20193" y="100298"/>
                  <a:pt x="22098" y="93821"/>
                </a:cubicBezTo>
                <a:cubicBezTo>
                  <a:pt x="24003" y="87344"/>
                  <a:pt x="28194" y="82105"/>
                  <a:pt x="33338" y="78391"/>
                </a:cubicBezTo>
                <a:cubicBezTo>
                  <a:pt x="38481" y="74676"/>
                  <a:pt x="44577" y="72295"/>
                  <a:pt x="45339" y="67056"/>
                </a:cubicBezTo>
                <a:cubicBezTo>
                  <a:pt x="46101" y="61817"/>
                  <a:pt x="41434" y="53626"/>
                  <a:pt x="35052" y="44482"/>
                </a:cubicBezTo>
                <a:cubicBezTo>
                  <a:pt x="28670" y="35243"/>
                  <a:pt x="20669" y="24955"/>
                  <a:pt x="0" y="0"/>
                </a:cubicBezTo>
                <a:cubicBezTo>
                  <a:pt x="12097" y="151066"/>
                  <a:pt x="24384" y="302228"/>
                  <a:pt x="36671" y="453295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32" name="Forma libre: forma 31">
            <a:extLst>
              <a:ext uri="{FF2B5EF4-FFF2-40B4-BE49-F238E27FC236}">
                <a16:creationId xmlns:a16="http://schemas.microsoft.com/office/drawing/2014/main" id="{53834991-3053-4EBC-192E-4D514F4FEC68}"/>
              </a:ext>
            </a:extLst>
          </p:cNvPr>
          <p:cNvSpPr/>
          <p:nvPr/>
        </p:nvSpPr>
        <p:spPr>
          <a:xfrm>
            <a:off x="10567840" y="5993117"/>
            <a:ext cx="158850" cy="123919"/>
          </a:xfrm>
          <a:custGeom>
            <a:avLst/>
            <a:gdLst>
              <a:gd name="csX0" fmla="*/ 123433 w 158850"/>
              <a:gd name="csY0" fmla="*/ 55353 h 123919"/>
              <a:gd name="csX1" fmla="*/ 98477 w 158850"/>
              <a:gd name="csY1" fmla="*/ 57448 h 123919"/>
              <a:gd name="csX2" fmla="*/ 80380 w 158850"/>
              <a:gd name="csY2" fmla="*/ 45637 h 123919"/>
              <a:gd name="csX3" fmla="*/ 64187 w 158850"/>
              <a:gd name="csY3" fmla="*/ 23444 h 123919"/>
              <a:gd name="csX4" fmla="*/ 57234 w 158850"/>
              <a:gd name="csY4" fmla="*/ 7346 h 123919"/>
              <a:gd name="csX5" fmla="*/ 41137 w 158850"/>
              <a:gd name="csY5" fmla="*/ 6775 h 123919"/>
              <a:gd name="csX6" fmla="*/ 22563 w 158850"/>
              <a:gd name="csY6" fmla="*/ 13 h 123919"/>
              <a:gd name="csX7" fmla="*/ 27516 w 158850"/>
              <a:gd name="csY7" fmla="*/ 8109 h 123919"/>
              <a:gd name="csX8" fmla="*/ 22182 w 158850"/>
              <a:gd name="csY8" fmla="*/ 16777 h 123919"/>
              <a:gd name="csX9" fmla="*/ 3799 w 158850"/>
              <a:gd name="csY9" fmla="*/ 25920 h 123919"/>
              <a:gd name="csX10" fmla="*/ 5132 w 158850"/>
              <a:gd name="csY10" fmla="*/ 70879 h 123919"/>
              <a:gd name="csX11" fmla="*/ 24182 w 158850"/>
              <a:gd name="csY11" fmla="*/ 107454 h 123919"/>
              <a:gd name="csX12" fmla="*/ 46756 w 158850"/>
              <a:gd name="csY12" fmla="*/ 123171 h 123919"/>
              <a:gd name="csX13" fmla="*/ 48852 w 158850"/>
              <a:gd name="csY13" fmla="*/ 120313 h 123919"/>
              <a:gd name="csX14" fmla="*/ 62187 w 158850"/>
              <a:gd name="csY14" fmla="*/ 115932 h 123919"/>
              <a:gd name="csX15" fmla="*/ 82094 w 158850"/>
              <a:gd name="csY15" fmla="*/ 110598 h 123919"/>
              <a:gd name="csX16" fmla="*/ 104859 w 158850"/>
              <a:gd name="csY16" fmla="*/ 96691 h 123919"/>
              <a:gd name="csX17" fmla="*/ 130481 w 158850"/>
              <a:gd name="csY17" fmla="*/ 86976 h 123919"/>
              <a:gd name="csX18" fmla="*/ 147150 w 158850"/>
              <a:gd name="csY18" fmla="*/ 80594 h 123919"/>
              <a:gd name="csX19" fmla="*/ 155437 w 158850"/>
              <a:gd name="csY19" fmla="*/ 72593 h 123919"/>
              <a:gd name="csX20" fmla="*/ 158771 w 158850"/>
              <a:gd name="csY20" fmla="*/ 64116 h 123919"/>
              <a:gd name="csX21" fmla="*/ 149531 w 158850"/>
              <a:gd name="csY21" fmla="*/ 59734 h 123919"/>
              <a:gd name="csX22" fmla="*/ 123433 w 158850"/>
              <a:gd name="csY22" fmla="*/ 55353 h 1239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58850" h="123919">
                <a:moveTo>
                  <a:pt x="123433" y="55353"/>
                </a:moveTo>
                <a:cubicBezTo>
                  <a:pt x="110288" y="56972"/>
                  <a:pt x="104002" y="58401"/>
                  <a:pt x="98477" y="57448"/>
                </a:cubicBezTo>
                <a:cubicBezTo>
                  <a:pt x="91905" y="56400"/>
                  <a:pt x="86476" y="52019"/>
                  <a:pt x="80380" y="45637"/>
                </a:cubicBezTo>
                <a:cubicBezTo>
                  <a:pt x="74284" y="39255"/>
                  <a:pt x="67712" y="30969"/>
                  <a:pt x="64187" y="23444"/>
                </a:cubicBezTo>
                <a:cubicBezTo>
                  <a:pt x="60663" y="15919"/>
                  <a:pt x="60187" y="9347"/>
                  <a:pt x="57234" y="7346"/>
                </a:cubicBezTo>
                <a:cubicBezTo>
                  <a:pt x="54186" y="5347"/>
                  <a:pt x="48566" y="8013"/>
                  <a:pt x="41137" y="6775"/>
                </a:cubicBezTo>
                <a:cubicBezTo>
                  <a:pt x="33707" y="5537"/>
                  <a:pt x="24563" y="298"/>
                  <a:pt x="22563" y="13"/>
                </a:cubicBezTo>
                <a:cubicBezTo>
                  <a:pt x="20563" y="-273"/>
                  <a:pt x="25801" y="4394"/>
                  <a:pt x="27516" y="8109"/>
                </a:cubicBezTo>
                <a:cubicBezTo>
                  <a:pt x="29230" y="11823"/>
                  <a:pt x="27421" y="14681"/>
                  <a:pt x="22182" y="16777"/>
                </a:cubicBezTo>
                <a:cubicBezTo>
                  <a:pt x="17038" y="18872"/>
                  <a:pt x="8561" y="20301"/>
                  <a:pt x="3799" y="25920"/>
                </a:cubicBezTo>
                <a:cubicBezTo>
                  <a:pt x="-964" y="31540"/>
                  <a:pt x="-2012" y="41256"/>
                  <a:pt x="5132" y="70879"/>
                </a:cubicBezTo>
                <a:cubicBezTo>
                  <a:pt x="9133" y="87643"/>
                  <a:pt x="15038" y="97644"/>
                  <a:pt x="24182" y="107454"/>
                </a:cubicBezTo>
                <a:cubicBezTo>
                  <a:pt x="33326" y="117170"/>
                  <a:pt x="45518" y="126695"/>
                  <a:pt x="46756" y="123171"/>
                </a:cubicBezTo>
                <a:cubicBezTo>
                  <a:pt x="47138" y="122218"/>
                  <a:pt x="47900" y="121170"/>
                  <a:pt x="48852" y="120313"/>
                </a:cubicBezTo>
                <a:cubicBezTo>
                  <a:pt x="51614" y="117837"/>
                  <a:pt x="56281" y="116789"/>
                  <a:pt x="62187" y="115932"/>
                </a:cubicBezTo>
                <a:cubicBezTo>
                  <a:pt x="67997" y="114979"/>
                  <a:pt x="75046" y="114122"/>
                  <a:pt x="82094" y="110598"/>
                </a:cubicBezTo>
                <a:cubicBezTo>
                  <a:pt x="89143" y="107169"/>
                  <a:pt x="96382" y="101168"/>
                  <a:pt x="104859" y="96691"/>
                </a:cubicBezTo>
                <a:cubicBezTo>
                  <a:pt x="113336" y="92214"/>
                  <a:pt x="122956" y="89262"/>
                  <a:pt x="130481" y="86976"/>
                </a:cubicBezTo>
                <a:cubicBezTo>
                  <a:pt x="138006" y="84595"/>
                  <a:pt x="143340" y="82785"/>
                  <a:pt x="147150" y="80594"/>
                </a:cubicBezTo>
                <a:cubicBezTo>
                  <a:pt x="151055" y="78308"/>
                  <a:pt x="153437" y="75641"/>
                  <a:pt x="155437" y="72593"/>
                </a:cubicBezTo>
                <a:cubicBezTo>
                  <a:pt x="157532" y="69545"/>
                  <a:pt x="159247" y="66211"/>
                  <a:pt x="158771" y="64116"/>
                </a:cubicBezTo>
                <a:cubicBezTo>
                  <a:pt x="158294" y="62115"/>
                  <a:pt x="155627" y="61449"/>
                  <a:pt x="149531" y="59734"/>
                </a:cubicBezTo>
                <a:cubicBezTo>
                  <a:pt x="143626" y="58019"/>
                  <a:pt x="134291" y="55353"/>
                  <a:pt x="123433" y="55353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33" name="Forma libre: forma 32">
            <a:extLst>
              <a:ext uri="{FF2B5EF4-FFF2-40B4-BE49-F238E27FC236}">
                <a16:creationId xmlns:a16="http://schemas.microsoft.com/office/drawing/2014/main" id="{96456E0B-4E7A-67DB-AAE9-7A79800404D9}"/>
              </a:ext>
            </a:extLst>
          </p:cNvPr>
          <p:cNvSpPr/>
          <p:nvPr/>
        </p:nvSpPr>
        <p:spPr>
          <a:xfrm>
            <a:off x="10480174" y="6068322"/>
            <a:ext cx="132457" cy="132639"/>
          </a:xfrm>
          <a:custGeom>
            <a:avLst/>
            <a:gdLst>
              <a:gd name="csX0" fmla="*/ 87845 w 132457"/>
              <a:gd name="csY0" fmla="*/ 3103 h 132639"/>
              <a:gd name="csX1" fmla="*/ 94227 w 132457"/>
              <a:gd name="csY1" fmla="*/ 19486 h 132639"/>
              <a:gd name="csX2" fmla="*/ 108991 w 132457"/>
              <a:gd name="csY2" fmla="*/ 36251 h 132639"/>
              <a:gd name="csX3" fmla="*/ 132423 w 132457"/>
              <a:gd name="csY3" fmla="*/ 56348 h 132639"/>
              <a:gd name="csX4" fmla="*/ 129565 w 132457"/>
              <a:gd name="csY4" fmla="*/ 62444 h 132639"/>
              <a:gd name="csX5" fmla="*/ 117849 w 132457"/>
              <a:gd name="csY5" fmla="*/ 69397 h 132639"/>
              <a:gd name="csX6" fmla="*/ 106038 w 132457"/>
              <a:gd name="csY6" fmla="*/ 75684 h 132639"/>
              <a:gd name="csX7" fmla="*/ 96132 w 132457"/>
              <a:gd name="csY7" fmla="*/ 78351 h 132639"/>
              <a:gd name="csX8" fmla="*/ 78892 w 132457"/>
              <a:gd name="csY8" fmla="*/ 65302 h 132639"/>
              <a:gd name="csX9" fmla="*/ 63843 w 132457"/>
              <a:gd name="csY9" fmla="*/ 60920 h 132639"/>
              <a:gd name="csX10" fmla="*/ 62604 w 132457"/>
              <a:gd name="csY10" fmla="*/ 64349 h 132639"/>
              <a:gd name="csX11" fmla="*/ 73177 w 132457"/>
              <a:gd name="csY11" fmla="*/ 70921 h 132639"/>
              <a:gd name="csX12" fmla="*/ 81749 w 132457"/>
              <a:gd name="csY12" fmla="*/ 80446 h 132639"/>
              <a:gd name="csX13" fmla="*/ 86893 w 132457"/>
              <a:gd name="csY13" fmla="*/ 88067 h 132639"/>
              <a:gd name="csX14" fmla="*/ 81559 w 132457"/>
              <a:gd name="csY14" fmla="*/ 93877 h 132639"/>
              <a:gd name="csX15" fmla="*/ 72891 w 132457"/>
              <a:gd name="csY15" fmla="*/ 95496 h 132639"/>
              <a:gd name="csX16" fmla="*/ 57461 w 132457"/>
              <a:gd name="csY16" fmla="*/ 89114 h 132639"/>
              <a:gd name="csX17" fmla="*/ 46698 w 132457"/>
              <a:gd name="csY17" fmla="*/ 86828 h 132639"/>
              <a:gd name="csX18" fmla="*/ 41268 w 132457"/>
              <a:gd name="csY18" fmla="*/ 91400 h 132639"/>
              <a:gd name="csX19" fmla="*/ 47269 w 132457"/>
              <a:gd name="csY19" fmla="*/ 103782 h 132639"/>
              <a:gd name="csX20" fmla="*/ 55365 w 132457"/>
              <a:gd name="csY20" fmla="*/ 115117 h 132639"/>
              <a:gd name="csX21" fmla="*/ 60318 w 132457"/>
              <a:gd name="csY21" fmla="*/ 121976 h 132639"/>
              <a:gd name="csX22" fmla="*/ 49079 w 132457"/>
              <a:gd name="csY22" fmla="*/ 121023 h 132639"/>
              <a:gd name="csX23" fmla="*/ 36315 w 132457"/>
              <a:gd name="csY23" fmla="*/ 111498 h 132639"/>
              <a:gd name="csX24" fmla="*/ 25933 w 132457"/>
              <a:gd name="csY24" fmla="*/ 103687 h 132639"/>
              <a:gd name="csX25" fmla="*/ 19075 w 132457"/>
              <a:gd name="csY25" fmla="*/ 103878 h 132639"/>
              <a:gd name="csX26" fmla="*/ 16122 w 132457"/>
              <a:gd name="csY26" fmla="*/ 115213 h 132639"/>
              <a:gd name="csX27" fmla="*/ 15265 w 132457"/>
              <a:gd name="csY27" fmla="*/ 129881 h 132639"/>
              <a:gd name="csX28" fmla="*/ 6693 w 132457"/>
              <a:gd name="csY28" fmla="*/ 132262 h 132639"/>
              <a:gd name="csX29" fmla="*/ 120 w 132457"/>
              <a:gd name="csY29" fmla="*/ 126738 h 132639"/>
              <a:gd name="csX30" fmla="*/ 1740 w 132457"/>
              <a:gd name="csY30" fmla="*/ 110926 h 132639"/>
              <a:gd name="csX31" fmla="*/ 2882 w 132457"/>
              <a:gd name="csY31" fmla="*/ 93686 h 132639"/>
              <a:gd name="csX32" fmla="*/ 9074 w 132457"/>
              <a:gd name="csY32" fmla="*/ 76732 h 132639"/>
              <a:gd name="csX33" fmla="*/ 19837 w 132457"/>
              <a:gd name="csY33" fmla="*/ 53967 h 132639"/>
              <a:gd name="csX34" fmla="*/ 33553 w 132457"/>
              <a:gd name="csY34" fmla="*/ 32154 h 132639"/>
              <a:gd name="csX35" fmla="*/ 55556 w 132457"/>
              <a:gd name="csY35" fmla="*/ 14914 h 132639"/>
              <a:gd name="csX36" fmla="*/ 81654 w 132457"/>
              <a:gd name="csY36" fmla="*/ 722 h 132639"/>
              <a:gd name="csX37" fmla="*/ 87845 w 132457"/>
              <a:gd name="csY37" fmla="*/ 3103 h 132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32457" h="132639">
                <a:moveTo>
                  <a:pt x="87845" y="3103"/>
                </a:moveTo>
                <a:cubicBezTo>
                  <a:pt x="89370" y="11390"/>
                  <a:pt x="91751" y="15391"/>
                  <a:pt x="94227" y="19486"/>
                </a:cubicBezTo>
                <a:cubicBezTo>
                  <a:pt x="97085" y="24249"/>
                  <a:pt x="99942" y="29011"/>
                  <a:pt x="108991" y="36251"/>
                </a:cubicBezTo>
                <a:cubicBezTo>
                  <a:pt x="118040" y="43394"/>
                  <a:pt x="133280" y="52919"/>
                  <a:pt x="132423" y="56348"/>
                </a:cubicBezTo>
                <a:cubicBezTo>
                  <a:pt x="132041" y="58729"/>
                  <a:pt x="131661" y="60539"/>
                  <a:pt x="129565" y="62444"/>
                </a:cubicBezTo>
                <a:cubicBezTo>
                  <a:pt x="127089" y="64730"/>
                  <a:pt x="122326" y="67207"/>
                  <a:pt x="117849" y="69397"/>
                </a:cubicBezTo>
                <a:cubicBezTo>
                  <a:pt x="113373" y="71588"/>
                  <a:pt x="109277" y="73493"/>
                  <a:pt x="106038" y="75684"/>
                </a:cubicBezTo>
                <a:cubicBezTo>
                  <a:pt x="102895" y="77970"/>
                  <a:pt x="100609" y="80541"/>
                  <a:pt x="96132" y="78351"/>
                </a:cubicBezTo>
                <a:cubicBezTo>
                  <a:pt x="91751" y="76160"/>
                  <a:pt x="85083" y="69207"/>
                  <a:pt x="78892" y="65302"/>
                </a:cubicBezTo>
                <a:cubicBezTo>
                  <a:pt x="72701" y="61396"/>
                  <a:pt x="66890" y="60539"/>
                  <a:pt x="63843" y="60920"/>
                </a:cubicBezTo>
                <a:cubicBezTo>
                  <a:pt x="60794" y="61206"/>
                  <a:pt x="60414" y="62634"/>
                  <a:pt x="62604" y="64349"/>
                </a:cubicBezTo>
                <a:cubicBezTo>
                  <a:pt x="64795" y="66064"/>
                  <a:pt x="69653" y="68064"/>
                  <a:pt x="73177" y="70921"/>
                </a:cubicBezTo>
                <a:cubicBezTo>
                  <a:pt x="76797" y="73779"/>
                  <a:pt x="79178" y="77493"/>
                  <a:pt x="81749" y="80446"/>
                </a:cubicBezTo>
                <a:cubicBezTo>
                  <a:pt x="84321" y="83494"/>
                  <a:pt x="86988" y="85875"/>
                  <a:pt x="86893" y="88067"/>
                </a:cubicBezTo>
                <a:cubicBezTo>
                  <a:pt x="86798" y="90257"/>
                  <a:pt x="83940" y="92258"/>
                  <a:pt x="81559" y="93877"/>
                </a:cubicBezTo>
                <a:cubicBezTo>
                  <a:pt x="79082" y="95496"/>
                  <a:pt x="77082" y="96543"/>
                  <a:pt x="72891" y="95496"/>
                </a:cubicBezTo>
                <a:cubicBezTo>
                  <a:pt x="68700" y="94448"/>
                  <a:pt x="62223" y="91114"/>
                  <a:pt x="57461" y="89114"/>
                </a:cubicBezTo>
                <a:cubicBezTo>
                  <a:pt x="52698" y="87209"/>
                  <a:pt x="49650" y="86542"/>
                  <a:pt x="46698" y="86828"/>
                </a:cubicBezTo>
                <a:cubicBezTo>
                  <a:pt x="43840" y="87114"/>
                  <a:pt x="41078" y="88352"/>
                  <a:pt x="41268" y="91400"/>
                </a:cubicBezTo>
                <a:cubicBezTo>
                  <a:pt x="41459" y="94448"/>
                  <a:pt x="44507" y="99401"/>
                  <a:pt x="47269" y="103782"/>
                </a:cubicBezTo>
                <a:cubicBezTo>
                  <a:pt x="50031" y="108164"/>
                  <a:pt x="52508" y="111974"/>
                  <a:pt x="55365" y="115117"/>
                </a:cubicBezTo>
                <a:cubicBezTo>
                  <a:pt x="58223" y="118261"/>
                  <a:pt x="61461" y="120737"/>
                  <a:pt x="60318" y="121976"/>
                </a:cubicBezTo>
                <a:cubicBezTo>
                  <a:pt x="59270" y="123214"/>
                  <a:pt x="53841" y="123118"/>
                  <a:pt x="49079" y="121023"/>
                </a:cubicBezTo>
                <a:cubicBezTo>
                  <a:pt x="44316" y="118927"/>
                  <a:pt x="40220" y="114927"/>
                  <a:pt x="36315" y="111498"/>
                </a:cubicBezTo>
                <a:cubicBezTo>
                  <a:pt x="32410" y="108069"/>
                  <a:pt x="28886" y="105211"/>
                  <a:pt x="25933" y="103687"/>
                </a:cubicBezTo>
                <a:cubicBezTo>
                  <a:pt x="22980" y="102163"/>
                  <a:pt x="20790" y="101877"/>
                  <a:pt x="19075" y="103878"/>
                </a:cubicBezTo>
                <a:cubicBezTo>
                  <a:pt x="17361" y="105878"/>
                  <a:pt x="16218" y="109974"/>
                  <a:pt x="16122" y="115213"/>
                </a:cubicBezTo>
                <a:cubicBezTo>
                  <a:pt x="15932" y="120451"/>
                  <a:pt x="16789" y="126738"/>
                  <a:pt x="15265" y="129881"/>
                </a:cubicBezTo>
                <a:cubicBezTo>
                  <a:pt x="13741" y="133024"/>
                  <a:pt x="9931" y="132929"/>
                  <a:pt x="6693" y="132262"/>
                </a:cubicBezTo>
                <a:cubicBezTo>
                  <a:pt x="3454" y="131595"/>
                  <a:pt x="692" y="130452"/>
                  <a:pt x="120" y="126738"/>
                </a:cubicBezTo>
                <a:cubicBezTo>
                  <a:pt x="-451" y="123023"/>
                  <a:pt x="1168" y="116927"/>
                  <a:pt x="1740" y="110926"/>
                </a:cubicBezTo>
                <a:cubicBezTo>
                  <a:pt x="2311" y="104925"/>
                  <a:pt x="1930" y="99115"/>
                  <a:pt x="2882" y="93686"/>
                </a:cubicBezTo>
                <a:cubicBezTo>
                  <a:pt x="3835" y="88257"/>
                  <a:pt x="6026" y="83304"/>
                  <a:pt x="9074" y="76732"/>
                </a:cubicBezTo>
                <a:cubicBezTo>
                  <a:pt x="12122" y="70160"/>
                  <a:pt x="15836" y="61873"/>
                  <a:pt x="19837" y="53967"/>
                </a:cubicBezTo>
                <a:cubicBezTo>
                  <a:pt x="23837" y="46061"/>
                  <a:pt x="28028" y="38441"/>
                  <a:pt x="33553" y="32154"/>
                </a:cubicBezTo>
                <a:cubicBezTo>
                  <a:pt x="39078" y="25868"/>
                  <a:pt x="45936" y="20820"/>
                  <a:pt x="55556" y="14914"/>
                </a:cubicBezTo>
                <a:cubicBezTo>
                  <a:pt x="62699" y="10533"/>
                  <a:pt x="71462" y="5580"/>
                  <a:pt x="81654" y="722"/>
                </a:cubicBezTo>
                <a:cubicBezTo>
                  <a:pt x="85274" y="-897"/>
                  <a:pt x="87369" y="341"/>
                  <a:pt x="87845" y="3103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34" name="Forma libre: forma 33">
            <a:extLst>
              <a:ext uri="{FF2B5EF4-FFF2-40B4-BE49-F238E27FC236}">
                <a16:creationId xmlns:a16="http://schemas.microsoft.com/office/drawing/2014/main" id="{D16392DA-84F2-74B4-499C-15AA6E999D6E}"/>
              </a:ext>
            </a:extLst>
          </p:cNvPr>
          <p:cNvSpPr/>
          <p:nvPr/>
        </p:nvSpPr>
        <p:spPr>
          <a:xfrm>
            <a:off x="10560387" y="6203455"/>
            <a:ext cx="10590" cy="10689"/>
          </a:xfrm>
          <a:custGeom>
            <a:avLst/>
            <a:gdLst>
              <a:gd name="csX0" fmla="*/ 1155 w 10590"/>
              <a:gd name="csY0" fmla="*/ 1892 h 10689"/>
              <a:gd name="csX1" fmla="*/ 1060 w 10590"/>
              <a:gd name="csY1" fmla="*/ 9035 h 10689"/>
              <a:gd name="csX2" fmla="*/ 7346 w 10590"/>
              <a:gd name="csY2" fmla="*/ 10084 h 10689"/>
              <a:gd name="csX3" fmla="*/ 10585 w 10590"/>
              <a:gd name="csY3" fmla="*/ 4750 h 10689"/>
              <a:gd name="csX4" fmla="*/ 7632 w 10590"/>
              <a:gd name="csY4" fmla="*/ 368 h 10689"/>
              <a:gd name="csX5" fmla="*/ 1155 w 10590"/>
              <a:gd name="csY5" fmla="*/ 1892 h 106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0590" h="10689">
                <a:moveTo>
                  <a:pt x="1155" y="1892"/>
                </a:moveTo>
                <a:cubicBezTo>
                  <a:pt x="-369" y="3797"/>
                  <a:pt x="-369" y="7226"/>
                  <a:pt x="1060" y="9035"/>
                </a:cubicBezTo>
                <a:cubicBezTo>
                  <a:pt x="2489" y="10845"/>
                  <a:pt x="5346" y="11131"/>
                  <a:pt x="7346" y="10084"/>
                </a:cubicBezTo>
                <a:cubicBezTo>
                  <a:pt x="9347" y="9035"/>
                  <a:pt x="10490" y="6750"/>
                  <a:pt x="10585" y="4750"/>
                </a:cubicBezTo>
                <a:cubicBezTo>
                  <a:pt x="10680" y="2749"/>
                  <a:pt x="9632" y="1035"/>
                  <a:pt x="7632" y="368"/>
                </a:cubicBezTo>
                <a:cubicBezTo>
                  <a:pt x="5632" y="-394"/>
                  <a:pt x="2679" y="-13"/>
                  <a:pt x="1155" y="1892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35" name="Forma libre: forma 34">
            <a:extLst>
              <a:ext uri="{FF2B5EF4-FFF2-40B4-BE49-F238E27FC236}">
                <a16:creationId xmlns:a16="http://schemas.microsoft.com/office/drawing/2014/main" id="{A933CCCE-6F12-527A-83CF-8EC07A85CC9C}"/>
              </a:ext>
            </a:extLst>
          </p:cNvPr>
          <p:cNvSpPr/>
          <p:nvPr/>
        </p:nvSpPr>
        <p:spPr>
          <a:xfrm>
            <a:off x="10410510" y="5960491"/>
            <a:ext cx="22995" cy="8649"/>
          </a:xfrm>
          <a:custGeom>
            <a:avLst/>
            <a:gdLst>
              <a:gd name="csX0" fmla="*/ 442 w 22995"/>
              <a:gd name="csY0" fmla="*/ 3301 h 8649"/>
              <a:gd name="csX1" fmla="*/ 3014 w 22995"/>
              <a:gd name="csY1" fmla="*/ 8255 h 8649"/>
              <a:gd name="csX2" fmla="*/ 12158 w 22995"/>
              <a:gd name="csY2" fmla="*/ 8064 h 8649"/>
              <a:gd name="csX3" fmla="*/ 21969 w 22995"/>
              <a:gd name="csY3" fmla="*/ 6540 h 8649"/>
              <a:gd name="csX4" fmla="*/ 20635 w 22995"/>
              <a:gd name="csY4" fmla="*/ 635 h 8649"/>
              <a:gd name="csX5" fmla="*/ 9681 w 22995"/>
              <a:gd name="csY5" fmla="*/ 825 h 8649"/>
              <a:gd name="csX6" fmla="*/ 442 w 22995"/>
              <a:gd name="csY6" fmla="*/ 3301 h 86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2995" h="8649">
                <a:moveTo>
                  <a:pt x="442" y="3301"/>
                </a:moveTo>
                <a:cubicBezTo>
                  <a:pt x="-796" y="4826"/>
                  <a:pt x="728" y="7397"/>
                  <a:pt x="3014" y="8255"/>
                </a:cubicBezTo>
                <a:cubicBezTo>
                  <a:pt x="5300" y="9112"/>
                  <a:pt x="8443" y="8350"/>
                  <a:pt x="12158" y="8064"/>
                </a:cubicBezTo>
                <a:cubicBezTo>
                  <a:pt x="15873" y="7778"/>
                  <a:pt x="20159" y="8064"/>
                  <a:pt x="21969" y="6540"/>
                </a:cubicBezTo>
                <a:cubicBezTo>
                  <a:pt x="23778" y="5016"/>
                  <a:pt x="23112" y="1778"/>
                  <a:pt x="20635" y="635"/>
                </a:cubicBezTo>
                <a:cubicBezTo>
                  <a:pt x="18159" y="-604"/>
                  <a:pt x="13777" y="253"/>
                  <a:pt x="9681" y="825"/>
                </a:cubicBezTo>
                <a:cubicBezTo>
                  <a:pt x="5490" y="1396"/>
                  <a:pt x="1680" y="1778"/>
                  <a:pt x="442" y="3301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36" name="Forma libre: forma 35">
            <a:extLst>
              <a:ext uri="{FF2B5EF4-FFF2-40B4-BE49-F238E27FC236}">
                <a16:creationId xmlns:a16="http://schemas.microsoft.com/office/drawing/2014/main" id="{1AECA5DF-2566-A112-4E63-AE883A5DBC61}"/>
              </a:ext>
            </a:extLst>
          </p:cNvPr>
          <p:cNvSpPr/>
          <p:nvPr/>
        </p:nvSpPr>
        <p:spPr>
          <a:xfrm>
            <a:off x="10314678" y="5908269"/>
            <a:ext cx="6411" cy="8798"/>
          </a:xfrm>
          <a:custGeom>
            <a:avLst/>
            <a:gdLst>
              <a:gd name="csX0" fmla="*/ 1119 w 6411"/>
              <a:gd name="csY0" fmla="*/ 1517 h 8798"/>
              <a:gd name="csX1" fmla="*/ 643 w 6411"/>
              <a:gd name="csY1" fmla="*/ 7994 h 8798"/>
              <a:gd name="csX2" fmla="*/ 5405 w 6411"/>
              <a:gd name="csY2" fmla="*/ 7042 h 8798"/>
              <a:gd name="csX3" fmla="*/ 5691 w 6411"/>
              <a:gd name="csY3" fmla="*/ 946 h 8798"/>
              <a:gd name="csX4" fmla="*/ 1119 w 6411"/>
              <a:gd name="csY4" fmla="*/ 1517 h 87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411" h="8798">
                <a:moveTo>
                  <a:pt x="1119" y="1517"/>
                </a:moveTo>
                <a:cubicBezTo>
                  <a:pt x="-119" y="3232"/>
                  <a:pt x="-405" y="6660"/>
                  <a:pt x="643" y="7994"/>
                </a:cubicBezTo>
                <a:cubicBezTo>
                  <a:pt x="1690" y="9423"/>
                  <a:pt x="4072" y="8851"/>
                  <a:pt x="5405" y="7042"/>
                </a:cubicBezTo>
                <a:cubicBezTo>
                  <a:pt x="6644" y="5327"/>
                  <a:pt x="6739" y="2279"/>
                  <a:pt x="5691" y="946"/>
                </a:cubicBezTo>
                <a:cubicBezTo>
                  <a:pt x="4643" y="-483"/>
                  <a:pt x="2357" y="-293"/>
                  <a:pt x="1119" y="1517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08F01BB4-5764-A2CD-DEC8-9CB4689009C4}"/>
              </a:ext>
            </a:extLst>
          </p:cNvPr>
          <p:cNvSpPr/>
          <p:nvPr/>
        </p:nvSpPr>
        <p:spPr>
          <a:xfrm>
            <a:off x="10348737" y="5907808"/>
            <a:ext cx="6350" cy="7812"/>
          </a:xfrm>
          <a:custGeom>
            <a:avLst/>
            <a:gdLst>
              <a:gd name="csX0" fmla="*/ 1160 w 6350"/>
              <a:gd name="csY0" fmla="*/ 739 h 7812"/>
              <a:gd name="csX1" fmla="*/ 683 w 6350"/>
              <a:gd name="csY1" fmla="*/ 6645 h 7812"/>
              <a:gd name="csX2" fmla="*/ 5446 w 6350"/>
              <a:gd name="csY2" fmla="*/ 6836 h 7812"/>
              <a:gd name="csX3" fmla="*/ 5541 w 6350"/>
              <a:gd name="csY3" fmla="*/ 1406 h 7812"/>
              <a:gd name="csX4" fmla="*/ 1160 w 6350"/>
              <a:gd name="csY4" fmla="*/ 739 h 78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350" h="7812">
                <a:moveTo>
                  <a:pt x="1160" y="739"/>
                </a:moveTo>
                <a:cubicBezTo>
                  <a:pt x="-79" y="2073"/>
                  <a:pt x="-460" y="5121"/>
                  <a:pt x="683" y="6645"/>
                </a:cubicBezTo>
                <a:cubicBezTo>
                  <a:pt x="1731" y="8169"/>
                  <a:pt x="4207" y="8169"/>
                  <a:pt x="5446" y="6836"/>
                </a:cubicBezTo>
                <a:cubicBezTo>
                  <a:pt x="6684" y="5502"/>
                  <a:pt x="6589" y="2930"/>
                  <a:pt x="5541" y="1406"/>
                </a:cubicBezTo>
                <a:cubicBezTo>
                  <a:pt x="4398" y="-118"/>
                  <a:pt x="2303" y="-499"/>
                  <a:pt x="1160" y="739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38" name="Forma libre: forma 37">
            <a:extLst>
              <a:ext uri="{FF2B5EF4-FFF2-40B4-BE49-F238E27FC236}">
                <a16:creationId xmlns:a16="http://schemas.microsoft.com/office/drawing/2014/main" id="{A2999BE1-142C-8E96-502A-5BF5B6203A8B}"/>
              </a:ext>
            </a:extLst>
          </p:cNvPr>
          <p:cNvSpPr/>
          <p:nvPr/>
        </p:nvSpPr>
        <p:spPr>
          <a:xfrm>
            <a:off x="10307972" y="5938535"/>
            <a:ext cx="24925" cy="16127"/>
          </a:xfrm>
          <a:custGeom>
            <a:avLst/>
            <a:gdLst>
              <a:gd name="csX0" fmla="*/ 24589 w 24925"/>
              <a:gd name="csY0" fmla="*/ 4588 h 16127"/>
              <a:gd name="csX1" fmla="*/ 17827 w 24925"/>
              <a:gd name="csY1" fmla="*/ 14970 h 16127"/>
              <a:gd name="csX2" fmla="*/ 5254 w 24925"/>
              <a:gd name="csY2" fmla="*/ 13732 h 16127"/>
              <a:gd name="csX3" fmla="*/ 205 w 24925"/>
              <a:gd name="csY3" fmla="*/ 4778 h 16127"/>
              <a:gd name="csX4" fmla="*/ 10778 w 24925"/>
              <a:gd name="csY4" fmla="*/ 16 h 16127"/>
              <a:gd name="csX5" fmla="*/ 24589 w 24925"/>
              <a:gd name="csY5" fmla="*/ 4588 h 161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4925" h="16127">
                <a:moveTo>
                  <a:pt x="24589" y="4588"/>
                </a:moveTo>
                <a:cubicBezTo>
                  <a:pt x="26113" y="7826"/>
                  <a:pt x="22208" y="12970"/>
                  <a:pt x="17827" y="14970"/>
                </a:cubicBezTo>
                <a:cubicBezTo>
                  <a:pt x="13540" y="17066"/>
                  <a:pt x="8778" y="16113"/>
                  <a:pt x="5254" y="13732"/>
                </a:cubicBezTo>
                <a:cubicBezTo>
                  <a:pt x="1729" y="11351"/>
                  <a:pt x="-747" y="7541"/>
                  <a:pt x="205" y="4778"/>
                </a:cubicBezTo>
                <a:cubicBezTo>
                  <a:pt x="1063" y="2016"/>
                  <a:pt x="5254" y="207"/>
                  <a:pt x="10778" y="16"/>
                </a:cubicBezTo>
                <a:cubicBezTo>
                  <a:pt x="16303" y="-174"/>
                  <a:pt x="23065" y="1349"/>
                  <a:pt x="24589" y="4588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39" name="Forma libre: forma 38">
            <a:extLst>
              <a:ext uri="{FF2B5EF4-FFF2-40B4-BE49-F238E27FC236}">
                <a16:creationId xmlns:a16="http://schemas.microsoft.com/office/drawing/2014/main" id="{8F421659-E1DF-A358-F330-F0582B6703E5}"/>
              </a:ext>
            </a:extLst>
          </p:cNvPr>
          <p:cNvSpPr/>
          <p:nvPr/>
        </p:nvSpPr>
        <p:spPr>
          <a:xfrm>
            <a:off x="10304638" y="6071578"/>
            <a:ext cx="14039" cy="15201"/>
          </a:xfrm>
          <a:custGeom>
            <a:avLst/>
            <a:gdLst>
              <a:gd name="csX0" fmla="*/ 14017 w 14039"/>
              <a:gd name="csY0" fmla="*/ 6324 h 15201"/>
              <a:gd name="csX1" fmla="*/ 7159 w 14039"/>
              <a:gd name="csY1" fmla="*/ 15182 h 15201"/>
              <a:gd name="csX2" fmla="*/ 15 w 14039"/>
              <a:gd name="csY2" fmla="*/ 4895 h 15201"/>
              <a:gd name="csX3" fmla="*/ 8397 w 14039"/>
              <a:gd name="csY3" fmla="*/ 37 h 15201"/>
              <a:gd name="csX4" fmla="*/ 14017 w 14039"/>
              <a:gd name="csY4" fmla="*/ 6324 h 152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039" h="15201">
                <a:moveTo>
                  <a:pt x="14017" y="6324"/>
                </a:moveTo>
                <a:cubicBezTo>
                  <a:pt x="13731" y="10134"/>
                  <a:pt x="10683" y="15563"/>
                  <a:pt x="7159" y="15182"/>
                </a:cubicBezTo>
                <a:cubicBezTo>
                  <a:pt x="3634" y="14801"/>
                  <a:pt x="-271" y="8705"/>
                  <a:pt x="15" y="4895"/>
                </a:cubicBezTo>
                <a:cubicBezTo>
                  <a:pt x="301" y="1085"/>
                  <a:pt x="4968" y="-249"/>
                  <a:pt x="8397" y="37"/>
                </a:cubicBezTo>
                <a:cubicBezTo>
                  <a:pt x="11921" y="418"/>
                  <a:pt x="14302" y="2514"/>
                  <a:pt x="14017" y="6324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40" name="Forma libre: forma 39">
            <a:extLst>
              <a:ext uri="{FF2B5EF4-FFF2-40B4-BE49-F238E27FC236}">
                <a16:creationId xmlns:a16="http://schemas.microsoft.com/office/drawing/2014/main" id="{828EAACD-D61F-0AFD-F21A-BA97EA5D8EE4}"/>
              </a:ext>
            </a:extLst>
          </p:cNvPr>
          <p:cNvSpPr/>
          <p:nvPr/>
        </p:nvSpPr>
        <p:spPr>
          <a:xfrm>
            <a:off x="10306275" y="6091328"/>
            <a:ext cx="29536" cy="14753"/>
          </a:xfrm>
          <a:custGeom>
            <a:avLst/>
            <a:gdLst>
              <a:gd name="csX0" fmla="*/ 29240 w 29536"/>
              <a:gd name="csY0" fmla="*/ 3148 h 14753"/>
              <a:gd name="csX1" fmla="*/ 22763 w 29536"/>
              <a:gd name="csY1" fmla="*/ 14292 h 14753"/>
              <a:gd name="csX2" fmla="*/ 7904 w 29536"/>
              <a:gd name="csY2" fmla="*/ 10292 h 14753"/>
              <a:gd name="csX3" fmla="*/ 284 w 29536"/>
              <a:gd name="csY3" fmla="*/ 3433 h 14753"/>
              <a:gd name="csX4" fmla="*/ 15428 w 29536"/>
              <a:gd name="csY4" fmla="*/ 195 h 14753"/>
              <a:gd name="csX5" fmla="*/ 29240 w 29536"/>
              <a:gd name="csY5" fmla="*/ 3148 h 147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9536" h="14753">
                <a:moveTo>
                  <a:pt x="29240" y="3148"/>
                </a:moveTo>
                <a:cubicBezTo>
                  <a:pt x="30573" y="6386"/>
                  <a:pt x="27239" y="12673"/>
                  <a:pt x="22763" y="14292"/>
                </a:cubicBezTo>
                <a:cubicBezTo>
                  <a:pt x="18286" y="15911"/>
                  <a:pt x="12761" y="12958"/>
                  <a:pt x="7904" y="10292"/>
                </a:cubicBezTo>
                <a:cubicBezTo>
                  <a:pt x="3046" y="7624"/>
                  <a:pt x="-1145" y="5148"/>
                  <a:pt x="284" y="3433"/>
                </a:cubicBezTo>
                <a:cubicBezTo>
                  <a:pt x="1808" y="1719"/>
                  <a:pt x="8951" y="671"/>
                  <a:pt x="15428" y="195"/>
                </a:cubicBezTo>
                <a:cubicBezTo>
                  <a:pt x="22001" y="-281"/>
                  <a:pt x="28001" y="-91"/>
                  <a:pt x="29240" y="3148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id="{A2AF44E2-A8E1-4CFE-6856-478828577C18}"/>
              </a:ext>
            </a:extLst>
          </p:cNvPr>
          <p:cNvSpPr/>
          <p:nvPr/>
        </p:nvSpPr>
        <p:spPr>
          <a:xfrm>
            <a:off x="10346551" y="5979575"/>
            <a:ext cx="203149" cy="191766"/>
          </a:xfrm>
          <a:custGeom>
            <a:avLst/>
            <a:gdLst>
              <a:gd name="csX0" fmla="*/ 584 w 203149"/>
              <a:gd name="csY0" fmla="*/ 148524 h 191766"/>
              <a:gd name="csX1" fmla="*/ 17729 w 203149"/>
              <a:gd name="csY1" fmla="*/ 176908 h 191766"/>
              <a:gd name="csX2" fmla="*/ 47066 w 203149"/>
              <a:gd name="csY2" fmla="*/ 191767 h 191766"/>
              <a:gd name="csX3" fmla="*/ 70021 w 203149"/>
              <a:gd name="csY3" fmla="*/ 178432 h 191766"/>
              <a:gd name="csX4" fmla="*/ 87547 w 203149"/>
              <a:gd name="csY4" fmla="*/ 155858 h 191766"/>
              <a:gd name="csX5" fmla="*/ 105645 w 203149"/>
              <a:gd name="csY5" fmla="*/ 146047 h 191766"/>
              <a:gd name="csX6" fmla="*/ 128505 w 203149"/>
              <a:gd name="csY6" fmla="*/ 135284 h 191766"/>
              <a:gd name="csX7" fmla="*/ 139935 w 203149"/>
              <a:gd name="csY7" fmla="*/ 117282 h 191766"/>
              <a:gd name="csX8" fmla="*/ 155841 w 203149"/>
              <a:gd name="csY8" fmla="*/ 100423 h 191766"/>
              <a:gd name="csX9" fmla="*/ 164319 w 203149"/>
              <a:gd name="csY9" fmla="*/ 78705 h 191766"/>
              <a:gd name="csX10" fmla="*/ 183273 w 203149"/>
              <a:gd name="csY10" fmla="*/ 64799 h 191766"/>
              <a:gd name="csX11" fmla="*/ 199085 w 203149"/>
              <a:gd name="csY11" fmla="*/ 46225 h 191766"/>
              <a:gd name="csX12" fmla="*/ 201657 w 203149"/>
              <a:gd name="csY12" fmla="*/ 32128 h 191766"/>
              <a:gd name="csX13" fmla="*/ 183369 w 203149"/>
              <a:gd name="csY13" fmla="*/ 15840 h 191766"/>
              <a:gd name="csX14" fmla="*/ 161271 w 203149"/>
              <a:gd name="csY14" fmla="*/ 3077 h 191766"/>
              <a:gd name="csX15" fmla="*/ 136125 w 203149"/>
              <a:gd name="csY15" fmla="*/ 1934 h 191766"/>
              <a:gd name="csX16" fmla="*/ 127076 w 203149"/>
              <a:gd name="csY16" fmla="*/ 791 h 191766"/>
              <a:gd name="csX17" fmla="*/ 130695 w 203149"/>
              <a:gd name="csY17" fmla="*/ 15460 h 191766"/>
              <a:gd name="csX18" fmla="*/ 126981 w 203149"/>
              <a:gd name="csY18" fmla="*/ 26604 h 191766"/>
              <a:gd name="csX19" fmla="*/ 110312 w 203149"/>
              <a:gd name="csY19" fmla="*/ 19365 h 191766"/>
              <a:gd name="csX20" fmla="*/ 99168 w 203149"/>
              <a:gd name="csY20" fmla="*/ 9840 h 191766"/>
              <a:gd name="csX21" fmla="*/ 91833 w 203149"/>
              <a:gd name="csY21" fmla="*/ 20127 h 191766"/>
              <a:gd name="csX22" fmla="*/ 83070 w 203149"/>
              <a:gd name="csY22" fmla="*/ 17364 h 191766"/>
              <a:gd name="csX23" fmla="*/ 80118 w 203149"/>
              <a:gd name="csY23" fmla="*/ 30319 h 191766"/>
              <a:gd name="csX24" fmla="*/ 61925 w 203149"/>
              <a:gd name="csY24" fmla="*/ 24699 h 191766"/>
              <a:gd name="csX25" fmla="*/ 46971 w 203149"/>
              <a:gd name="csY25" fmla="*/ 12221 h 191766"/>
              <a:gd name="csX26" fmla="*/ 33540 w 203149"/>
              <a:gd name="csY26" fmla="*/ 20698 h 191766"/>
              <a:gd name="csX27" fmla="*/ 31540 w 203149"/>
              <a:gd name="csY27" fmla="*/ 33461 h 191766"/>
              <a:gd name="csX28" fmla="*/ 45256 w 203149"/>
              <a:gd name="csY28" fmla="*/ 48320 h 191766"/>
              <a:gd name="csX29" fmla="*/ 60877 w 203149"/>
              <a:gd name="csY29" fmla="*/ 67466 h 191766"/>
              <a:gd name="csX30" fmla="*/ 84118 w 203149"/>
              <a:gd name="csY30" fmla="*/ 82706 h 191766"/>
              <a:gd name="csX31" fmla="*/ 85356 w 203149"/>
              <a:gd name="csY31" fmla="*/ 101279 h 191766"/>
              <a:gd name="csX32" fmla="*/ 70116 w 203149"/>
              <a:gd name="csY32" fmla="*/ 104328 h 191766"/>
              <a:gd name="csX33" fmla="*/ 45637 w 203149"/>
              <a:gd name="csY33" fmla="*/ 79467 h 191766"/>
              <a:gd name="csX34" fmla="*/ 31826 w 203149"/>
              <a:gd name="csY34" fmla="*/ 68990 h 191766"/>
              <a:gd name="csX35" fmla="*/ 44494 w 203149"/>
              <a:gd name="csY35" fmla="*/ 86040 h 191766"/>
              <a:gd name="csX36" fmla="*/ 56496 w 203149"/>
              <a:gd name="csY36" fmla="*/ 106042 h 191766"/>
              <a:gd name="csX37" fmla="*/ 61734 w 203149"/>
              <a:gd name="csY37" fmla="*/ 120520 h 191766"/>
              <a:gd name="csX38" fmla="*/ 53924 w 203149"/>
              <a:gd name="csY38" fmla="*/ 133760 h 191766"/>
              <a:gd name="csX39" fmla="*/ 31731 w 203149"/>
              <a:gd name="csY39" fmla="*/ 139570 h 191766"/>
              <a:gd name="csX40" fmla="*/ 584 w 203149"/>
              <a:gd name="csY40" fmla="*/ 148524 h 191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203149" h="191766">
                <a:moveTo>
                  <a:pt x="584" y="148524"/>
                </a:moveTo>
                <a:cubicBezTo>
                  <a:pt x="-2559" y="155191"/>
                  <a:pt x="7537" y="167764"/>
                  <a:pt x="17729" y="176908"/>
                </a:cubicBezTo>
                <a:cubicBezTo>
                  <a:pt x="27921" y="186052"/>
                  <a:pt x="38208" y="191767"/>
                  <a:pt x="47066" y="191767"/>
                </a:cubicBezTo>
                <a:cubicBezTo>
                  <a:pt x="55924" y="191767"/>
                  <a:pt x="63449" y="186052"/>
                  <a:pt x="70021" y="178432"/>
                </a:cubicBezTo>
                <a:cubicBezTo>
                  <a:pt x="76593" y="170812"/>
                  <a:pt x="82118" y="161478"/>
                  <a:pt x="87547" y="155858"/>
                </a:cubicBezTo>
                <a:cubicBezTo>
                  <a:pt x="92976" y="150238"/>
                  <a:pt x="98215" y="148524"/>
                  <a:pt x="105645" y="146047"/>
                </a:cubicBezTo>
                <a:cubicBezTo>
                  <a:pt x="113169" y="143570"/>
                  <a:pt x="122885" y="140428"/>
                  <a:pt x="128505" y="135284"/>
                </a:cubicBezTo>
                <a:cubicBezTo>
                  <a:pt x="134124" y="130140"/>
                  <a:pt x="135458" y="122997"/>
                  <a:pt x="139935" y="117282"/>
                </a:cubicBezTo>
                <a:cubicBezTo>
                  <a:pt x="144411" y="111567"/>
                  <a:pt x="151841" y="107185"/>
                  <a:pt x="155841" y="100423"/>
                </a:cubicBezTo>
                <a:cubicBezTo>
                  <a:pt x="159747" y="93755"/>
                  <a:pt x="160128" y="84611"/>
                  <a:pt x="164319" y="78705"/>
                </a:cubicBezTo>
                <a:cubicBezTo>
                  <a:pt x="168510" y="72800"/>
                  <a:pt x="176511" y="70038"/>
                  <a:pt x="183273" y="64799"/>
                </a:cubicBezTo>
                <a:cubicBezTo>
                  <a:pt x="189941" y="59560"/>
                  <a:pt x="195370" y="51940"/>
                  <a:pt x="199085" y="46225"/>
                </a:cubicBezTo>
                <a:cubicBezTo>
                  <a:pt x="202704" y="40605"/>
                  <a:pt x="204705" y="36891"/>
                  <a:pt x="201657" y="32128"/>
                </a:cubicBezTo>
                <a:cubicBezTo>
                  <a:pt x="198609" y="27366"/>
                  <a:pt x="190608" y="21365"/>
                  <a:pt x="183369" y="15840"/>
                </a:cubicBezTo>
                <a:cubicBezTo>
                  <a:pt x="176130" y="10220"/>
                  <a:pt x="169653" y="5077"/>
                  <a:pt x="161271" y="3077"/>
                </a:cubicBezTo>
                <a:cubicBezTo>
                  <a:pt x="152889" y="1172"/>
                  <a:pt x="142602" y="2601"/>
                  <a:pt x="136125" y="1934"/>
                </a:cubicBezTo>
                <a:cubicBezTo>
                  <a:pt x="129648" y="1362"/>
                  <a:pt x="127076" y="-1304"/>
                  <a:pt x="127076" y="791"/>
                </a:cubicBezTo>
                <a:cubicBezTo>
                  <a:pt x="127076" y="2887"/>
                  <a:pt x="129648" y="9649"/>
                  <a:pt x="130695" y="15460"/>
                </a:cubicBezTo>
                <a:cubicBezTo>
                  <a:pt x="131648" y="21174"/>
                  <a:pt x="130981" y="25937"/>
                  <a:pt x="126981" y="26604"/>
                </a:cubicBezTo>
                <a:cubicBezTo>
                  <a:pt x="122980" y="27271"/>
                  <a:pt x="115646" y="24032"/>
                  <a:pt x="110312" y="19365"/>
                </a:cubicBezTo>
                <a:cubicBezTo>
                  <a:pt x="104978" y="14793"/>
                  <a:pt x="101644" y="8792"/>
                  <a:pt x="99168" y="9840"/>
                </a:cubicBezTo>
                <a:cubicBezTo>
                  <a:pt x="96596" y="10887"/>
                  <a:pt x="94881" y="18889"/>
                  <a:pt x="91833" y="20127"/>
                </a:cubicBezTo>
                <a:cubicBezTo>
                  <a:pt x="88785" y="21365"/>
                  <a:pt x="84404" y="15745"/>
                  <a:pt x="83070" y="17364"/>
                </a:cubicBezTo>
                <a:cubicBezTo>
                  <a:pt x="81737" y="18889"/>
                  <a:pt x="83547" y="27651"/>
                  <a:pt x="80118" y="30319"/>
                </a:cubicBezTo>
                <a:cubicBezTo>
                  <a:pt x="76689" y="32985"/>
                  <a:pt x="68211" y="29747"/>
                  <a:pt x="61925" y="24699"/>
                </a:cubicBezTo>
                <a:cubicBezTo>
                  <a:pt x="55638" y="19745"/>
                  <a:pt x="51638" y="13078"/>
                  <a:pt x="46971" y="12221"/>
                </a:cubicBezTo>
                <a:cubicBezTo>
                  <a:pt x="42303" y="11363"/>
                  <a:pt x="36874" y="16221"/>
                  <a:pt x="33540" y="20698"/>
                </a:cubicBezTo>
                <a:cubicBezTo>
                  <a:pt x="30206" y="25175"/>
                  <a:pt x="28968" y="29176"/>
                  <a:pt x="31540" y="33461"/>
                </a:cubicBezTo>
                <a:cubicBezTo>
                  <a:pt x="34112" y="37748"/>
                  <a:pt x="40303" y="42225"/>
                  <a:pt x="45256" y="48320"/>
                </a:cubicBezTo>
                <a:cubicBezTo>
                  <a:pt x="50114" y="54321"/>
                  <a:pt x="53638" y="61846"/>
                  <a:pt x="60877" y="67466"/>
                </a:cubicBezTo>
                <a:cubicBezTo>
                  <a:pt x="68116" y="73086"/>
                  <a:pt x="79070" y="76991"/>
                  <a:pt x="84118" y="82706"/>
                </a:cubicBezTo>
                <a:cubicBezTo>
                  <a:pt x="89166" y="88421"/>
                  <a:pt x="88309" y="96136"/>
                  <a:pt x="85356" y="101279"/>
                </a:cubicBezTo>
                <a:cubicBezTo>
                  <a:pt x="82404" y="106423"/>
                  <a:pt x="77355" y="108995"/>
                  <a:pt x="70116" y="104328"/>
                </a:cubicBezTo>
                <a:cubicBezTo>
                  <a:pt x="62877" y="99660"/>
                  <a:pt x="53448" y="87563"/>
                  <a:pt x="45637" y="79467"/>
                </a:cubicBezTo>
                <a:cubicBezTo>
                  <a:pt x="37827" y="71371"/>
                  <a:pt x="31540" y="67180"/>
                  <a:pt x="31826" y="68990"/>
                </a:cubicBezTo>
                <a:cubicBezTo>
                  <a:pt x="32207" y="70800"/>
                  <a:pt x="39160" y="78705"/>
                  <a:pt x="44494" y="86040"/>
                </a:cubicBezTo>
                <a:cubicBezTo>
                  <a:pt x="49828" y="93374"/>
                  <a:pt x="53448" y="100423"/>
                  <a:pt x="56496" y="106042"/>
                </a:cubicBezTo>
                <a:cubicBezTo>
                  <a:pt x="59544" y="111662"/>
                  <a:pt x="62020" y="115853"/>
                  <a:pt x="61734" y="120520"/>
                </a:cubicBezTo>
                <a:cubicBezTo>
                  <a:pt x="61449" y="125187"/>
                  <a:pt x="58496" y="130426"/>
                  <a:pt x="53924" y="133760"/>
                </a:cubicBezTo>
                <a:cubicBezTo>
                  <a:pt x="49256" y="137094"/>
                  <a:pt x="43065" y="138427"/>
                  <a:pt x="31731" y="139570"/>
                </a:cubicBezTo>
                <a:cubicBezTo>
                  <a:pt x="20110" y="140904"/>
                  <a:pt x="3727" y="141856"/>
                  <a:pt x="584" y="148524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42" name="Forma libre: forma 41">
            <a:extLst>
              <a:ext uri="{FF2B5EF4-FFF2-40B4-BE49-F238E27FC236}">
                <a16:creationId xmlns:a16="http://schemas.microsoft.com/office/drawing/2014/main" id="{8AE88448-4246-4F60-1FBA-A08B97D4E99E}"/>
              </a:ext>
            </a:extLst>
          </p:cNvPr>
          <p:cNvSpPr/>
          <p:nvPr/>
        </p:nvSpPr>
        <p:spPr>
          <a:xfrm>
            <a:off x="9713997" y="6777584"/>
            <a:ext cx="27074" cy="25695"/>
          </a:xfrm>
          <a:custGeom>
            <a:avLst/>
            <a:gdLst>
              <a:gd name="csX0" fmla="*/ 13823 w 27074"/>
              <a:gd name="csY0" fmla="*/ 120 h 25695"/>
              <a:gd name="csX1" fmla="*/ 1154 w 27074"/>
              <a:gd name="csY1" fmla="*/ 7930 h 25695"/>
              <a:gd name="csX2" fmla="*/ 2774 w 27074"/>
              <a:gd name="csY2" fmla="*/ 19455 h 25695"/>
              <a:gd name="csX3" fmla="*/ 14108 w 27074"/>
              <a:gd name="csY3" fmla="*/ 25647 h 25695"/>
              <a:gd name="csX4" fmla="*/ 25348 w 27074"/>
              <a:gd name="csY4" fmla="*/ 16788 h 25695"/>
              <a:gd name="csX5" fmla="*/ 25443 w 27074"/>
              <a:gd name="csY5" fmla="*/ 4977 h 25695"/>
              <a:gd name="csX6" fmla="*/ 13823 w 27074"/>
              <a:gd name="csY6" fmla="*/ 120 h 256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7074" h="25695">
                <a:moveTo>
                  <a:pt x="13823" y="120"/>
                </a:moveTo>
                <a:cubicBezTo>
                  <a:pt x="8870" y="786"/>
                  <a:pt x="3345" y="4215"/>
                  <a:pt x="1154" y="7930"/>
                </a:cubicBezTo>
                <a:cubicBezTo>
                  <a:pt x="-1036" y="11740"/>
                  <a:pt x="107" y="15835"/>
                  <a:pt x="2774" y="19455"/>
                </a:cubicBezTo>
                <a:cubicBezTo>
                  <a:pt x="5441" y="23075"/>
                  <a:pt x="9727" y="26123"/>
                  <a:pt x="14108" y="25647"/>
                </a:cubicBezTo>
                <a:cubicBezTo>
                  <a:pt x="18490" y="25170"/>
                  <a:pt x="23062" y="20979"/>
                  <a:pt x="25348" y="16788"/>
                </a:cubicBezTo>
                <a:cubicBezTo>
                  <a:pt x="27634" y="12597"/>
                  <a:pt x="27634" y="8216"/>
                  <a:pt x="25443" y="4977"/>
                </a:cubicBezTo>
                <a:cubicBezTo>
                  <a:pt x="23252" y="1643"/>
                  <a:pt x="18776" y="-547"/>
                  <a:pt x="13823" y="120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43" name="Forma libre: forma 42">
            <a:extLst>
              <a:ext uri="{FF2B5EF4-FFF2-40B4-BE49-F238E27FC236}">
                <a16:creationId xmlns:a16="http://schemas.microsoft.com/office/drawing/2014/main" id="{04A652E0-6895-9452-8602-A595A6339F01}"/>
              </a:ext>
            </a:extLst>
          </p:cNvPr>
          <p:cNvSpPr/>
          <p:nvPr/>
        </p:nvSpPr>
        <p:spPr>
          <a:xfrm>
            <a:off x="9905507" y="6651824"/>
            <a:ext cx="96512" cy="54891"/>
          </a:xfrm>
          <a:custGeom>
            <a:avLst/>
            <a:gdLst>
              <a:gd name="csX0" fmla="*/ 525 w 96512"/>
              <a:gd name="csY0" fmla="*/ 42250 h 54891"/>
              <a:gd name="csX1" fmla="*/ 11574 w 96512"/>
              <a:gd name="csY1" fmla="*/ 53776 h 54891"/>
              <a:gd name="csX2" fmla="*/ 25099 w 96512"/>
              <a:gd name="csY2" fmla="*/ 51299 h 54891"/>
              <a:gd name="csX3" fmla="*/ 42340 w 96512"/>
              <a:gd name="csY3" fmla="*/ 38345 h 54891"/>
              <a:gd name="csX4" fmla="*/ 68914 w 96512"/>
              <a:gd name="csY4" fmla="*/ 30725 h 54891"/>
              <a:gd name="csX5" fmla="*/ 92251 w 96512"/>
              <a:gd name="csY5" fmla="*/ 20343 h 54891"/>
              <a:gd name="csX6" fmla="*/ 93870 w 96512"/>
              <a:gd name="csY6" fmla="*/ 9579 h 54891"/>
              <a:gd name="csX7" fmla="*/ 75868 w 96512"/>
              <a:gd name="csY7" fmla="*/ 9103 h 54891"/>
              <a:gd name="csX8" fmla="*/ 65962 w 96512"/>
              <a:gd name="csY8" fmla="*/ 245 h 54891"/>
              <a:gd name="csX9" fmla="*/ 46435 w 96512"/>
              <a:gd name="csY9" fmla="*/ 7389 h 54891"/>
              <a:gd name="csX10" fmla="*/ 25671 w 96512"/>
              <a:gd name="csY10" fmla="*/ 22915 h 54891"/>
              <a:gd name="csX11" fmla="*/ 5764 w 96512"/>
              <a:gd name="csY11" fmla="*/ 33487 h 54891"/>
              <a:gd name="csX12" fmla="*/ 525 w 96512"/>
              <a:gd name="csY12" fmla="*/ 42250 h 548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96512" h="54891">
                <a:moveTo>
                  <a:pt x="525" y="42250"/>
                </a:moveTo>
                <a:cubicBezTo>
                  <a:pt x="2049" y="46156"/>
                  <a:pt x="7002" y="51585"/>
                  <a:pt x="11574" y="53776"/>
                </a:cubicBezTo>
                <a:cubicBezTo>
                  <a:pt x="16146" y="55966"/>
                  <a:pt x="20337" y="54823"/>
                  <a:pt x="25099" y="51299"/>
                </a:cubicBezTo>
                <a:cubicBezTo>
                  <a:pt x="29767" y="47775"/>
                  <a:pt x="34910" y="41965"/>
                  <a:pt x="42340" y="38345"/>
                </a:cubicBezTo>
                <a:cubicBezTo>
                  <a:pt x="49769" y="34726"/>
                  <a:pt x="59485" y="33202"/>
                  <a:pt x="68914" y="30725"/>
                </a:cubicBezTo>
                <a:cubicBezTo>
                  <a:pt x="78344" y="28249"/>
                  <a:pt x="87298" y="24629"/>
                  <a:pt x="92251" y="20343"/>
                </a:cubicBezTo>
                <a:cubicBezTo>
                  <a:pt x="97204" y="15962"/>
                  <a:pt x="97966" y="10818"/>
                  <a:pt x="93870" y="9579"/>
                </a:cubicBezTo>
                <a:cubicBezTo>
                  <a:pt x="89774" y="8246"/>
                  <a:pt x="80725" y="10818"/>
                  <a:pt x="75868" y="9103"/>
                </a:cubicBezTo>
                <a:cubicBezTo>
                  <a:pt x="71010" y="7389"/>
                  <a:pt x="70343" y="1483"/>
                  <a:pt x="65962" y="245"/>
                </a:cubicBezTo>
                <a:cubicBezTo>
                  <a:pt x="61580" y="-993"/>
                  <a:pt x="53579" y="2626"/>
                  <a:pt x="46435" y="7389"/>
                </a:cubicBezTo>
                <a:cubicBezTo>
                  <a:pt x="39196" y="12151"/>
                  <a:pt x="32815" y="18247"/>
                  <a:pt x="25671" y="22915"/>
                </a:cubicBezTo>
                <a:cubicBezTo>
                  <a:pt x="18527" y="27582"/>
                  <a:pt x="10621" y="30725"/>
                  <a:pt x="5764" y="33487"/>
                </a:cubicBezTo>
                <a:cubicBezTo>
                  <a:pt x="811" y="36059"/>
                  <a:pt x="-999" y="38345"/>
                  <a:pt x="525" y="42250"/>
                </a:cubicBezTo>
                <a:close/>
              </a:path>
            </a:pathLst>
          </a:custGeom>
          <a:solidFill>
            <a:srgbClr val="BFBFBF"/>
          </a:solidFill>
          <a:ln w="4763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8B63B7F-C007-F4E9-0DA6-BF0187C0EEC0}"/>
              </a:ext>
            </a:extLst>
          </p:cNvPr>
          <p:cNvSpPr txBox="1"/>
          <p:nvPr/>
        </p:nvSpPr>
        <p:spPr>
          <a:xfrm>
            <a:off x="1582316" y="57802"/>
            <a:ext cx="2881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pt-BR" dirty="0"/>
              <a:t>專案開發</a:t>
            </a:r>
            <a:endParaRPr lang="pt-B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55EB26A-C3FD-72F4-1C70-05C96F6687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74" y="4241658"/>
            <a:ext cx="1876150" cy="243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44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3577</TotalTime>
  <Words>731</Words>
  <Application>Microsoft Office PowerPoint</Application>
  <PresentationFormat>Panorámica</PresentationFormat>
  <Paragraphs>100</Paragraphs>
  <Slides>5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Arial Black</vt:lpstr>
      <vt:lpstr>Arial Narrow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Ignacio Arancibia</dc:creator>
  <cp:lastModifiedBy>Jorge Ignacio Arancibia</cp:lastModifiedBy>
  <cp:revision>276</cp:revision>
  <dcterms:created xsi:type="dcterms:W3CDTF">2024-07-17T16:10:01Z</dcterms:created>
  <dcterms:modified xsi:type="dcterms:W3CDTF">2026-05-15T06:49:56Z</dcterms:modified>
</cp:coreProperties>
</file>